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62" r:id="rId5"/>
    <p:sldId id="288" r:id="rId6"/>
    <p:sldId id="289" r:id="rId7"/>
    <p:sldId id="316" r:id="rId8"/>
    <p:sldId id="291" r:id="rId9"/>
    <p:sldId id="292" r:id="rId10"/>
    <p:sldId id="302" r:id="rId11"/>
    <p:sldId id="303" r:id="rId12"/>
    <p:sldId id="304" r:id="rId13"/>
    <p:sldId id="309" r:id="rId14"/>
    <p:sldId id="305" r:id="rId15"/>
    <p:sldId id="306" r:id="rId16"/>
    <p:sldId id="342" r:id="rId17"/>
    <p:sldId id="293" r:id="rId18"/>
    <p:sldId id="294" r:id="rId19"/>
    <p:sldId id="295" r:id="rId20"/>
    <p:sldId id="296" r:id="rId21"/>
    <p:sldId id="297" r:id="rId22"/>
    <p:sldId id="298" r:id="rId23"/>
    <p:sldId id="300" r:id="rId24"/>
    <p:sldId id="307" r:id="rId25"/>
    <p:sldId id="301"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AFF"/>
    <a:srgbClr val="EFFFFF"/>
    <a:srgbClr val="EBFBFF"/>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80402" autoAdjust="0"/>
  </p:normalViewPr>
  <p:slideViewPr>
    <p:cSldViewPr snapToGrid="0" showGuides="1">
      <p:cViewPr varScale="1">
        <p:scale>
          <a:sx n="69" d="100"/>
          <a:sy n="69" d="100"/>
        </p:scale>
        <p:origin x="1406"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ice van Bijnen" userId="a2da763a-af8d-4cc0-9f0c-625e1f903469" providerId="ADAL" clId="{332CAEE2-BDA9-4225-B123-5659F80C3F6F}"/>
    <pc:docChg chg="custSel addSld delSld modSld sldOrd">
      <pc:chgData name="Maurice van Bijnen" userId="a2da763a-af8d-4cc0-9f0c-625e1f903469" providerId="ADAL" clId="{332CAEE2-BDA9-4225-B123-5659F80C3F6F}" dt="2021-11-13T06:39:09.943" v="1124" actId="20577"/>
      <pc:docMkLst>
        <pc:docMk/>
      </pc:docMkLst>
      <pc:sldChg chg="modNotesTx">
        <pc:chgData name="Maurice van Bijnen" userId="a2da763a-af8d-4cc0-9f0c-625e1f903469" providerId="ADAL" clId="{332CAEE2-BDA9-4225-B123-5659F80C3F6F}" dt="2021-11-13T06:32:19.789" v="776" actId="20577"/>
        <pc:sldMkLst>
          <pc:docMk/>
          <pc:sldMk cId="2096449162" sldId="289"/>
        </pc:sldMkLst>
      </pc:sldChg>
      <pc:sldChg chg="modNotesTx">
        <pc:chgData name="Maurice van Bijnen" userId="a2da763a-af8d-4cc0-9f0c-625e1f903469" providerId="ADAL" clId="{332CAEE2-BDA9-4225-B123-5659F80C3F6F}" dt="2021-11-13T06:34:57.758" v="998" actId="20577"/>
        <pc:sldMkLst>
          <pc:docMk/>
          <pc:sldMk cId="76426037" sldId="292"/>
        </pc:sldMkLst>
      </pc:sldChg>
      <pc:sldChg chg="addSp modSp modAnim">
        <pc:chgData name="Maurice van Bijnen" userId="a2da763a-af8d-4cc0-9f0c-625e1f903469" providerId="ADAL" clId="{332CAEE2-BDA9-4225-B123-5659F80C3F6F}" dt="2021-11-13T06:36:37.606" v="1056" actId="20577"/>
        <pc:sldMkLst>
          <pc:docMk/>
          <pc:sldMk cId="2191238496" sldId="302"/>
        </pc:sldMkLst>
        <pc:spChg chg="add mod">
          <ac:chgData name="Maurice van Bijnen" userId="a2da763a-af8d-4cc0-9f0c-625e1f903469" providerId="ADAL" clId="{332CAEE2-BDA9-4225-B123-5659F80C3F6F}" dt="2021-11-13T06:36:37.606" v="1056" actId="20577"/>
          <ac:spMkLst>
            <pc:docMk/>
            <pc:sldMk cId="2191238496" sldId="302"/>
            <ac:spMk id="5" creationId="{37ACCF9E-E39F-4512-AB6A-B7B1F3D99212}"/>
          </ac:spMkLst>
        </pc:spChg>
        <pc:spChg chg="mod">
          <ac:chgData name="Maurice van Bijnen" userId="a2da763a-af8d-4cc0-9f0c-625e1f903469" providerId="ADAL" clId="{332CAEE2-BDA9-4225-B123-5659F80C3F6F}" dt="2021-11-13T06:35:56.576" v="1007" actId="1076"/>
          <ac:spMkLst>
            <pc:docMk/>
            <pc:sldMk cId="2191238496" sldId="302"/>
            <ac:spMk id="15363" creationId="{00000000-0000-0000-0000-000000000000}"/>
          </ac:spMkLst>
        </pc:spChg>
        <pc:spChg chg="mod">
          <ac:chgData name="Maurice van Bijnen" userId="a2da763a-af8d-4cc0-9f0c-625e1f903469" providerId="ADAL" clId="{332CAEE2-BDA9-4225-B123-5659F80C3F6F}" dt="2021-11-13T06:36:01.185" v="1008" actId="1076"/>
          <ac:spMkLst>
            <pc:docMk/>
            <pc:sldMk cId="2191238496" sldId="302"/>
            <ac:spMk id="15364" creationId="{00000000-0000-0000-0000-000000000000}"/>
          </ac:spMkLst>
        </pc:spChg>
      </pc:sldChg>
      <pc:sldChg chg="modSp mod modNotesTx">
        <pc:chgData name="Maurice van Bijnen" userId="a2da763a-af8d-4cc0-9f0c-625e1f903469" providerId="ADAL" clId="{332CAEE2-BDA9-4225-B123-5659F80C3F6F}" dt="2021-11-13T06:39:09.943" v="1124" actId="20577"/>
        <pc:sldMkLst>
          <pc:docMk/>
          <pc:sldMk cId="485005442" sldId="304"/>
        </pc:sldMkLst>
        <pc:spChg chg="mod">
          <ac:chgData name="Maurice van Bijnen" userId="a2da763a-af8d-4cc0-9f0c-625e1f903469" providerId="ADAL" clId="{332CAEE2-BDA9-4225-B123-5659F80C3F6F}" dt="2021-11-13T06:19:00.825" v="5" actId="14100"/>
          <ac:spMkLst>
            <pc:docMk/>
            <pc:sldMk cId="485005442" sldId="304"/>
            <ac:spMk id="45093" creationId="{00000000-0000-0000-0000-000000000000}"/>
          </ac:spMkLst>
        </pc:spChg>
        <pc:spChg chg="mod">
          <ac:chgData name="Maurice van Bijnen" userId="a2da763a-af8d-4cc0-9f0c-625e1f903469" providerId="ADAL" clId="{332CAEE2-BDA9-4225-B123-5659F80C3F6F}" dt="2021-11-13T06:18:45.638" v="2" actId="14100"/>
          <ac:spMkLst>
            <pc:docMk/>
            <pc:sldMk cId="485005442" sldId="304"/>
            <ac:spMk id="45095" creationId="{00000000-0000-0000-0000-000000000000}"/>
          </ac:spMkLst>
        </pc:spChg>
        <pc:picChg chg="mod">
          <ac:chgData name="Maurice van Bijnen" userId="a2da763a-af8d-4cc0-9f0c-625e1f903469" providerId="ADAL" clId="{332CAEE2-BDA9-4225-B123-5659F80C3F6F}" dt="2021-11-13T06:18:39.487" v="1" actId="1076"/>
          <ac:picMkLst>
            <pc:docMk/>
            <pc:sldMk cId="485005442" sldId="304"/>
            <ac:picMk id="45086" creationId="{00000000-0000-0000-0000-000000000000}"/>
          </ac:picMkLst>
        </pc:picChg>
        <pc:picChg chg="mod">
          <ac:chgData name="Maurice van Bijnen" userId="a2da763a-af8d-4cc0-9f0c-625e1f903469" providerId="ADAL" clId="{332CAEE2-BDA9-4225-B123-5659F80C3F6F}" dt="2021-11-13T06:18:49.509" v="3" actId="1076"/>
          <ac:picMkLst>
            <pc:docMk/>
            <pc:sldMk cId="485005442" sldId="304"/>
            <ac:picMk id="45090" creationId="{00000000-0000-0000-0000-000000000000}"/>
          </ac:picMkLst>
        </pc:picChg>
      </pc:sldChg>
      <pc:sldChg chg="ord">
        <pc:chgData name="Maurice van Bijnen" userId="a2da763a-af8d-4cc0-9f0c-625e1f903469" providerId="ADAL" clId="{332CAEE2-BDA9-4225-B123-5659F80C3F6F}" dt="2021-11-13T06:23:34.860" v="85"/>
        <pc:sldMkLst>
          <pc:docMk/>
          <pc:sldMk cId="1456957722" sldId="305"/>
        </pc:sldMkLst>
      </pc:sldChg>
      <pc:sldChg chg="delSp modSp mod ord">
        <pc:chgData name="Maurice van Bijnen" userId="a2da763a-af8d-4cc0-9f0c-625e1f903469" providerId="ADAL" clId="{332CAEE2-BDA9-4225-B123-5659F80C3F6F}" dt="2021-11-13T06:23:34.860" v="85"/>
        <pc:sldMkLst>
          <pc:docMk/>
          <pc:sldMk cId="3143824337" sldId="306"/>
        </pc:sldMkLst>
        <pc:graphicFrameChg chg="del">
          <ac:chgData name="Maurice van Bijnen" userId="a2da763a-af8d-4cc0-9f0c-625e1f903469" providerId="ADAL" clId="{332CAEE2-BDA9-4225-B123-5659F80C3F6F}" dt="2021-11-13T06:22:57.448" v="83" actId="478"/>
          <ac:graphicFrameMkLst>
            <pc:docMk/>
            <pc:sldMk cId="3143824337" sldId="306"/>
            <ac:graphicFrameMk id="4" creationId="{9EC50BFB-4391-4AC7-9FA5-DA6F03E71106}"/>
          </ac:graphicFrameMkLst>
        </pc:graphicFrameChg>
        <pc:graphicFrameChg chg="del mod modGraphic">
          <ac:chgData name="Maurice van Bijnen" userId="a2da763a-af8d-4cc0-9f0c-625e1f903469" providerId="ADAL" clId="{332CAEE2-BDA9-4225-B123-5659F80C3F6F}" dt="2021-11-13T06:22:49.444" v="82" actId="478"/>
          <ac:graphicFrameMkLst>
            <pc:docMk/>
            <pc:sldMk cId="3143824337" sldId="306"/>
            <ac:graphicFrameMk id="5" creationId="{2965AC9A-824B-4EDB-8182-6573E325A8B2}"/>
          </ac:graphicFrameMkLst>
        </pc:graphicFrameChg>
      </pc:sldChg>
      <pc:sldChg chg="del">
        <pc:chgData name="Maurice van Bijnen" userId="a2da763a-af8d-4cc0-9f0c-625e1f903469" providerId="ADAL" clId="{332CAEE2-BDA9-4225-B123-5659F80C3F6F}" dt="2021-11-13T06:18:17.674" v="0" actId="47"/>
        <pc:sldMkLst>
          <pc:docMk/>
          <pc:sldMk cId="2295317845" sldId="308"/>
        </pc:sldMkLst>
      </pc:sldChg>
      <pc:sldChg chg="del">
        <pc:chgData name="Maurice van Bijnen" userId="a2da763a-af8d-4cc0-9f0c-625e1f903469" providerId="ADAL" clId="{332CAEE2-BDA9-4225-B123-5659F80C3F6F}" dt="2021-11-13T06:18:17.674" v="0" actId="47"/>
        <pc:sldMkLst>
          <pc:docMk/>
          <pc:sldMk cId="3784202242" sldId="310"/>
        </pc:sldMkLst>
      </pc:sldChg>
      <pc:sldChg chg="del">
        <pc:chgData name="Maurice van Bijnen" userId="a2da763a-af8d-4cc0-9f0c-625e1f903469" providerId="ADAL" clId="{332CAEE2-BDA9-4225-B123-5659F80C3F6F}" dt="2021-11-13T06:18:17.674" v="0" actId="47"/>
        <pc:sldMkLst>
          <pc:docMk/>
          <pc:sldMk cId="88013575" sldId="311"/>
        </pc:sldMkLst>
      </pc:sldChg>
      <pc:sldChg chg="del">
        <pc:chgData name="Maurice van Bijnen" userId="a2da763a-af8d-4cc0-9f0c-625e1f903469" providerId="ADAL" clId="{332CAEE2-BDA9-4225-B123-5659F80C3F6F}" dt="2021-11-13T06:18:17.674" v="0" actId="47"/>
        <pc:sldMkLst>
          <pc:docMk/>
          <pc:sldMk cId="2852991761" sldId="312"/>
        </pc:sldMkLst>
      </pc:sldChg>
      <pc:sldChg chg="del">
        <pc:chgData name="Maurice van Bijnen" userId="a2da763a-af8d-4cc0-9f0c-625e1f903469" providerId="ADAL" clId="{332CAEE2-BDA9-4225-B123-5659F80C3F6F}" dt="2021-11-13T06:18:17.674" v="0" actId="47"/>
        <pc:sldMkLst>
          <pc:docMk/>
          <pc:sldMk cId="794591312" sldId="313"/>
        </pc:sldMkLst>
      </pc:sldChg>
      <pc:sldChg chg="del">
        <pc:chgData name="Maurice van Bijnen" userId="a2da763a-af8d-4cc0-9f0c-625e1f903469" providerId="ADAL" clId="{332CAEE2-BDA9-4225-B123-5659F80C3F6F}" dt="2021-11-13T06:18:17.674" v="0" actId="47"/>
        <pc:sldMkLst>
          <pc:docMk/>
          <pc:sldMk cId="2933280363" sldId="314"/>
        </pc:sldMkLst>
      </pc:sldChg>
      <pc:sldChg chg="del">
        <pc:chgData name="Maurice van Bijnen" userId="a2da763a-af8d-4cc0-9f0c-625e1f903469" providerId="ADAL" clId="{332CAEE2-BDA9-4225-B123-5659F80C3F6F}" dt="2021-11-13T06:18:17.674" v="0" actId="47"/>
        <pc:sldMkLst>
          <pc:docMk/>
          <pc:sldMk cId="2054920020" sldId="315"/>
        </pc:sldMkLst>
      </pc:sldChg>
      <pc:sldChg chg="del">
        <pc:chgData name="Maurice van Bijnen" userId="a2da763a-af8d-4cc0-9f0c-625e1f903469" providerId="ADAL" clId="{332CAEE2-BDA9-4225-B123-5659F80C3F6F}" dt="2021-11-13T06:23:50.482" v="86" actId="47"/>
        <pc:sldMkLst>
          <pc:docMk/>
          <pc:sldMk cId="663671072" sldId="317"/>
        </pc:sldMkLst>
      </pc:sldChg>
      <pc:sldChg chg="del">
        <pc:chgData name="Maurice van Bijnen" userId="a2da763a-af8d-4cc0-9f0c-625e1f903469" providerId="ADAL" clId="{332CAEE2-BDA9-4225-B123-5659F80C3F6F}" dt="2021-11-13T06:23:50.482" v="86" actId="47"/>
        <pc:sldMkLst>
          <pc:docMk/>
          <pc:sldMk cId="3652927347" sldId="318"/>
        </pc:sldMkLst>
      </pc:sldChg>
      <pc:sldChg chg="del">
        <pc:chgData name="Maurice van Bijnen" userId="a2da763a-af8d-4cc0-9f0c-625e1f903469" providerId="ADAL" clId="{332CAEE2-BDA9-4225-B123-5659F80C3F6F}" dt="2021-11-13T06:23:50.482" v="86" actId="47"/>
        <pc:sldMkLst>
          <pc:docMk/>
          <pc:sldMk cId="3764670517" sldId="319"/>
        </pc:sldMkLst>
      </pc:sldChg>
      <pc:sldChg chg="del">
        <pc:chgData name="Maurice van Bijnen" userId="a2da763a-af8d-4cc0-9f0c-625e1f903469" providerId="ADAL" clId="{332CAEE2-BDA9-4225-B123-5659F80C3F6F}" dt="2021-11-13T06:23:50.482" v="86" actId="47"/>
        <pc:sldMkLst>
          <pc:docMk/>
          <pc:sldMk cId="3500823229" sldId="320"/>
        </pc:sldMkLst>
      </pc:sldChg>
      <pc:sldChg chg="del">
        <pc:chgData name="Maurice van Bijnen" userId="a2da763a-af8d-4cc0-9f0c-625e1f903469" providerId="ADAL" clId="{332CAEE2-BDA9-4225-B123-5659F80C3F6F}" dt="2021-11-13T06:23:50.482" v="86" actId="47"/>
        <pc:sldMkLst>
          <pc:docMk/>
          <pc:sldMk cId="985073963" sldId="321"/>
        </pc:sldMkLst>
      </pc:sldChg>
      <pc:sldChg chg="del">
        <pc:chgData name="Maurice van Bijnen" userId="a2da763a-af8d-4cc0-9f0c-625e1f903469" providerId="ADAL" clId="{332CAEE2-BDA9-4225-B123-5659F80C3F6F}" dt="2021-11-13T06:23:50.482" v="86" actId="47"/>
        <pc:sldMkLst>
          <pc:docMk/>
          <pc:sldMk cId="1007147638" sldId="322"/>
        </pc:sldMkLst>
      </pc:sldChg>
      <pc:sldChg chg="del">
        <pc:chgData name="Maurice van Bijnen" userId="a2da763a-af8d-4cc0-9f0c-625e1f903469" providerId="ADAL" clId="{332CAEE2-BDA9-4225-B123-5659F80C3F6F}" dt="2021-11-13T06:23:50.482" v="86" actId="47"/>
        <pc:sldMkLst>
          <pc:docMk/>
          <pc:sldMk cId="1370865142" sldId="323"/>
        </pc:sldMkLst>
      </pc:sldChg>
      <pc:sldChg chg="del">
        <pc:chgData name="Maurice van Bijnen" userId="a2da763a-af8d-4cc0-9f0c-625e1f903469" providerId="ADAL" clId="{332CAEE2-BDA9-4225-B123-5659F80C3F6F}" dt="2021-11-13T06:23:50.482" v="86" actId="47"/>
        <pc:sldMkLst>
          <pc:docMk/>
          <pc:sldMk cId="2858809203" sldId="324"/>
        </pc:sldMkLst>
      </pc:sldChg>
      <pc:sldChg chg="del">
        <pc:chgData name="Maurice van Bijnen" userId="a2da763a-af8d-4cc0-9f0c-625e1f903469" providerId="ADAL" clId="{332CAEE2-BDA9-4225-B123-5659F80C3F6F}" dt="2021-11-13T06:23:50.482" v="86" actId="47"/>
        <pc:sldMkLst>
          <pc:docMk/>
          <pc:sldMk cId="3803599230" sldId="325"/>
        </pc:sldMkLst>
      </pc:sldChg>
      <pc:sldChg chg="del">
        <pc:chgData name="Maurice van Bijnen" userId="a2da763a-af8d-4cc0-9f0c-625e1f903469" providerId="ADAL" clId="{332CAEE2-BDA9-4225-B123-5659F80C3F6F}" dt="2021-11-13T06:23:50.482" v="86" actId="47"/>
        <pc:sldMkLst>
          <pc:docMk/>
          <pc:sldMk cId="1732505209" sldId="326"/>
        </pc:sldMkLst>
      </pc:sldChg>
      <pc:sldChg chg="del">
        <pc:chgData name="Maurice van Bijnen" userId="a2da763a-af8d-4cc0-9f0c-625e1f903469" providerId="ADAL" clId="{332CAEE2-BDA9-4225-B123-5659F80C3F6F}" dt="2021-11-13T06:23:50.482" v="86" actId="47"/>
        <pc:sldMkLst>
          <pc:docMk/>
          <pc:sldMk cId="1438273701" sldId="327"/>
        </pc:sldMkLst>
      </pc:sldChg>
      <pc:sldChg chg="del">
        <pc:chgData name="Maurice van Bijnen" userId="a2da763a-af8d-4cc0-9f0c-625e1f903469" providerId="ADAL" clId="{332CAEE2-BDA9-4225-B123-5659F80C3F6F}" dt="2021-11-13T06:23:50.482" v="86" actId="47"/>
        <pc:sldMkLst>
          <pc:docMk/>
          <pc:sldMk cId="1769719393" sldId="328"/>
        </pc:sldMkLst>
      </pc:sldChg>
      <pc:sldChg chg="del">
        <pc:chgData name="Maurice van Bijnen" userId="a2da763a-af8d-4cc0-9f0c-625e1f903469" providerId="ADAL" clId="{332CAEE2-BDA9-4225-B123-5659F80C3F6F}" dt="2021-11-13T06:23:50.482" v="86" actId="47"/>
        <pc:sldMkLst>
          <pc:docMk/>
          <pc:sldMk cId="2243563687" sldId="329"/>
        </pc:sldMkLst>
      </pc:sldChg>
      <pc:sldChg chg="del">
        <pc:chgData name="Maurice van Bijnen" userId="a2da763a-af8d-4cc0-9f0c-625e1f903469" providerId="ADAL" clId="{332CAEE2-BDA9-4225-B123-5659F80C3F6F}" dt="2021-11-13T06:23:50.482" v="86" actId="47"/>
        <pc:sldMkLst>
          <pc:docMk/>
          <pc:sldMk cId="3383492238" sldId="330"/>
        </pc:sldMkLst>
      </pc:sldChg>
      <pc:sldChg chg="del">
        <pc:chgData name="Maurice van Bijnen" userId="a2da763a-af8d-4cc0-9f0c-625e1f903469" providerId="ADAL" clId="{332CAEE2-BDA9-4225-B123-5659F80C3F6F}" dt="2021-11-13T06:23:50.482" v="86" actId="47"/>
        <pc:sldMkLst>
          <pc:docMk/>
          <pc:sldMk cId="2650426498" sldId="331"/>
        </pc:sldMkLst>
      </pc:sldChg>
      <pc:sldChg chg="del">
        <pc:chgData name="Maurice van Bijnen" userId="a2da763a-af8d-4cc0-9f0c-625e1f903469" providerId="ADAL" clId="{332CAEE2-BDA9-4225-B123-5659F80C3F6F}" dt="2021-11-13T06:23:50.482" v="86" actId="47"/>
        <pc:sldMkLst>
          <pc:docMk/>
          <pc:sldMk cId="3298938046" sldId="332"/>
        </pc:sldMkLst>
      </pc:sldChg>
      <pc:sldChg chg="del">
        <pc:chgData name="Maurice van Bijnen" userId="a2da763a-af8d-4cc0-9f0c-625e1f903469" providerId="ADAL" clId="{332CAEE2-BDA9-4225-B123-5659F80C3F6F}" dt="2021-11-13T06:23:50.482" v="86" actId="47"/>
        <pc:sldMkLst>
          <pc:docMk/>
          <pc:sldMk cId="3513420206" sldId="333"/>
        </pc:sldMkLst>
      </pc:sldChg>
      <pc:sldChg chg="del">
        <pc:chgData name="Maurice van Bijnen" userId="a2da763a-af8d-4cc0-9f0c-625e1f903469" providerId="ADAL" clId="{332CAEE2-BDA9-4225-B123-5659F80C3F6F}" dt="2021-11-13T06:23:50.482" v="86" actId="47"/>
        <pc:sldMkLst>
          <pc:docMk/>
          <pc:sldMk cId="740180573" sldId="334"/>
        </pc:sldMkLst>
      </pc:sldChg>
      <pc:sldChg chg="del">
        <pc:chgData name="Maurice van Bijnen" userId="a2da763a-af8d-4cc0-9f0c-625e1f903469" providerId="ADAL" clId="{332CAEE2-BDA9-4225-B123-5659F80C3F6F}" dt="2021-11-13T06:23:50.482" v="86" actId="47"/>
        <pc:sldMkLst>
          <pc:docMk/>
          <pc:sldMk cId="3852057441" sldId="335"/>
        </pc:sldMkLst>
      </pc:sldChg>
      <pc:sldChg chg="del">
        <pc:chgData name="Maurice van Bijnen" userId="a2da763a-af8d-4cc0-9f0c-625e1f903469" providerId="ADAL" clId="{332CAEE2-BDA9-4225-B123-5659F80C3F6F}" dt="2021-11-13T06:23:50.482" v="86" actId="47"/>
        <pc:sldMkLst>
          <pc:docMk/>
          <pc:sldMk cId="73000588" sldId="336"/>
        </pc:sldMkLst>
      </pc:sldChg>
      <pc:sldChg chg="del">
        <pc:chgData name="Maurice van Bijnen" userId="a2da763a-af8d-4cc0-9f0c-625e1f903469" providerId="ADAL" clId="{332CAEE2-BDA9-4225-B123-5659F80C3F6F}" dt="2021-11-13T06:23:50.482" v="86" actId="47"/>
        <pc:sldMkLst>
          <pc:docMk/>
          <pc:sldMk cId="3040297839" sldId="337"/>
        </pc:sldMkLst>
      </pc:sldChg>
      <pc:sldChg chg="del">
        <pc:chgData name="Maurice van Bijnen" userId="a2da763a-af8d-4cc0-9f0c-625e1f903469" providerId="ADAL" clId="{332CAEE2-BDA9-4225-B123-5659F80C3F6F}" dt="2021-11-13T06:23:50.482" v="86" actId="47"/>
        <pc:sldMkLst>
          <pc:docMk/>
          <pc:sldMk cId="526106112" sldId="338"/>
        </pc:sldMkLst>
      </pc:sldChg>
      <pc:sldChg chg="del">
        <pc:chgData name="Maurice van Bijnen" userId="a2da763a-af8d-4cc0-9f0c-625e1f903469" providerId="ADAL" clId="{332CAEE2-BDA9-4225-B123-5659F80C3F6F}" dt="2021-11-13T06:23:50.482" v="86" actId="47"/>
        <pc:sldMkLst>
          <pc:docMk/>
          <pc:sldMk cId="825716729" sldId="339"/>
        </pc:sldMkLst>
      </pc:sldChg>
      <pc:sldChg chg="del">
        <pc:chgData name="Maurice van Bijnen" userId="a2da763a-af8d-4cc0-9f0c-625e1f903469" providerId="ADAL" clId="{332CAEE2-BDA9-4225-B123-5659F80C3F6F}" dt="2021-11-13T06:23:50.482" v="86" actId="47"/>
        <pc:sldMkLst>
          <pc:docMk/>
          <pc:sldMk cId="994320077" sldId="340"/>
        </pc:sldMkLst>
      </pc:sldChg>
      <pc:sldChg chg="del">
        <pc:chgData name="Maurice van Bijnen" userId="a2da763a-af8d-4cc0-9f0c-625e1f903469" providerId="ADAL" clId="{332CAEE2-BDA9-4225-B123-5659F80C3F6F}" dt="2021-11-13T06:23:50.482" v="86" actId="47"/>
        <pc:sldMkLst>
          <pc:docMk/>
          <pc:sldMk cId="3908005867" sldId="341"/>
        </pc:sldMkLst>
      </pc:sldChg>
      <pc:sldChg chg="delSp modSp add mod delAnim">
        <pc:chgData name="Maurice van Bijnen" userId="a2da763a-af8d-4cc0-9f0c-625e1f903469" providerId="ADAL" clId="{332CAEE2-BDA9-4225-B123-5659F80C3F6F}" dt="2021-11-13T06:20:21.143" v="79" actId="478"/>
        <pc:sldMkLst>
          <pc:docMk/>
          <pc:sldMk cId="3595462628" sldId="342"/>
        </pc:sldMkLst>
        <pc:spChg chg="del">
          <ac:chgData name="Maurice van Bijnen" userId="a2da763a-af8d-4cc0-9f0c-625e1f903469" providerId="ADAL" clId="{332CAEE2-BDA9-4225-B123-5659F80C3F6F}" dt="2021-11-13T06:20:11.915" v="73" actId="478"/>
          <ac:spMkLst>
            <pc:docMk/>
            <pc:sldMk cId="3595462628" sldId="342"/>
            <ac:spMk id="5" creationId="{145E187A-7E67-487D-8293-1C737DC5AAF2}"/>
          </ac:spMkLst>
        </pc:spChg>
        <pc:spChg chg="del mod">
          <ac:chgData name="Maurice van Bijnen" userId="a2da763a-af8d-4cc0-9f0c-625e1f903469" providerId="ADAL" clId="{332CAEE2-BDA9-4225-B123-5659F80C3F6F}" dt="2021-11-13T06:20:17.595" v="76" actId="478"/>
          <ac:spMkLst>
            <pc:docMk/>
            <pc:sldMk cId="3595462628" sldId="342"/>
            <ac:spMk id="9" creationId="{C661D91E-2C79-44B3-BE0E-C66AA27F275F}"/>
          </ac:spMkLst>
        </pc:spChg>
        <pc:spChg chg="del mod">
          <ac:chgData name="Maurice van Bijnen" userId="a2da763a-af8d-4cc0-9f0c-625e1f903469" providerId="ADAL" clId="{332CAEE2-BDA9-4225-B123-5659F80C3F6F}" dt="2021-11-13T06:20:21.143" v="79" actId="478"/>
          <ac:spMkLst>
            <pc:docMk/>
            <pc:sldMk cId="3595462628" sldId="342"/>
            <ac:spMk id="10" creationId="{A5690CF8-2600-46E6-AD11-8333722C9788}"/>
          </ac:spMkLst>
        </pc:spChg>
        <pc:spChg chg="mod">
          <ac:chgData name="Maurice van Bijnen" userId="a2da763a-af8d-4cc0-9f0c-625e1f903469" providerId="ADAL" clId="{332CAEE2-BDA9-4225-B123-5659F80C3F6F}" dt="2021-11-13T06:19:59.344" v="71" actId="20577"/>
          <ac:spMkLst>
            <pc:docMk/>
            <pc:sldMk cId="3595462628" sldId="342"/>
            <ac:spMk id="33794" creationId="{00000000-0000-0000-0000-000000000000}"/>
          </ac:spMkLst>
        </pc:spChg>
        <pc:picChg chg="del">
          <ac:chgData name="Maurice van Bijnen" userId="a2da763a-af8d-4cc0-9f0c-625e1f903469" providerId="ADAL" clId="{332CAEE2-BDA9-4225-B123-5659F80C3F6F}" dt="2021-11-13T06:20:09.265" v="72" actId="478"/>
          <ac:picMkLst>
            <pc:docMk/>
            <pc:sldMk cId="3595462628" sldId="342"/>
            <ac:picMk id="2" creationId="{FCB20E23-9AD5-4C8C-94C7-A490D4444B06}"/>
          </ac:picMkLst>
        </pc:picChg>
        <pc:picChg chg="del">
          <ac:chgData name="Maurice van Bijnen" userId="a2da763a-af8d-4cc0-9f0c-625e1f903469" providerId="ADAL" clId="{332CAEE2-BDA9-4225-B123-5659F80C3F6F}" dt="2021-11-13T06:20:14.964" v="75" actId="478"/>
          <ac:picMkLst>
            <pc:docMk/>
            <pc:sldMk cId="3595462628" sldId="342"/>
            <ac:picMk id="3" creationId="{F70AB272-2355-4748-AE9C-551383E3BFAE}"/>
          </ac:picMkLst>
        </pc:picChg>
        <pc:picChg chg="del">
          <ac:chgData name="Maurice van Bijnen" userId="a2da763a-af8d-4cc0-9f0c-625e1f903469" providerId="ADAL" clId="{332CAEE2-BDA9-4225-B123-5659F80C3F6F}" dt="2021-11-13T06:20:18.962" v="77" actId="478"/>
          <ac:picMkLst>
            <pc:docMk/>
            <pc:sldMk cId="3595462628" sldId="342"/>
            <ac:picMk id="4" creationId="{C914ACC3-5CE0-4B26-B388-4A9352C593E5}"/>
          </ac:picMkLst>
        </pc:picChg>
      </pc:sldChg>
    </pc:docChg>
  </pc:docChgLst>
  <pc:docChgLst>
    <pc:chgData name="Maurice van Bijnen" userId="a2da763a-af8d-4cc0-9f0c-625e1f903469" providerId="ADAL" clId="{218B1E9A-2CC9-467B-A66C-5F16E9EA9652}"/>
    <pc:docChg chg="custSel modSld">
      <pc:chgData name="Maurice van Bijnen" userId="a2da763a-af8d-4cc0-9f0c-625e1f903469" providerId="ADAL" clId="{218B1E9A-2CC9-467B-A66C-5F16E9EA9652}" dt="2021-12-21T13:29:10.351" v="1970" actId="313"/>
      <pc:docMkLst>
        <pc:docMk/>
      </pc:docMkLst>
      <pc:sldChg chg="modNotesTx">
        <pc:chgData name="Maurice van Bijnen" userId="a2da763a-af8d-4cc0-9f0c-625e1f903469" providerId="ADAL" clId="{218B1E9A-2CC9-467B-A66C-5F16E9EA9652}" dt="2021-12-21T12:54:21.174" v="236" actId="20577"/>
        <pc:sldMkLst>
          <pc:docMk/>
          <pc:sldMk cId="3269522268" sldId="288"/>
        </pc:sldMkLst>
      </pc:sldChg>
      <pc:sldChg chg="modNotesTx">
        <pc:chgData name="Maurice van Bijnen" userId="a2da763a-af8d-4cc0-9f0c-625e1f903469" providerId="ADAL" clId="{218B1E9A-2CC9-467B-A66C-5F16E9EA9652}" dt="2021-12-21T12:57:19.934" v="557" actId="20577"/>
        <pc:sldMkLst>
          <pc:docMk/>
          <pc:sldMk cId="4060924764" sldId="291"/>
        </pc:sldMkLst>
      </pc:sldChg>
      <pc:sldChg chg="modNotesTx">
        <pc:chgData name="Maurice van Bijnen" userId="a2da763a-af8d-4cc0-9f0c-625e1f903469" providerId="ADAL" clId="{218B1E9A-2CC9-467B-A66C-5F16E9EA9652}" dt="2021-12-21T12:58:53.822" v="804" actId="12"/>
        <pc:sldMkLst>
          <pc:docMk/>
          <pc:sldMk cId="76426037" sldId="292"/>
        </pc:sldMkLst>
      </pc:sldChg>
      <pc:sldChg chg="modNotesTx">
        <pc:chgData name="Maurice van Bijnen" userId="a2da763a-af8d-4cc0-9f0c-625e1f903469" providerId="ADAL" clId="{218B1E9A-2CC9-467B-A66C-5F16E9EA9652}" dt="2021-12-21T13:06:12.373" v="1764" actId="20577"/>
        <pc:sldMkLst>
          <pc:docMk/>
          <pc:sldMk cId="3902362100" sldId="293"/>
        </pc:sldMkLst>
      </pc:sldChg>
      <pc:sldChg chg="modNotesTx">
        <pc:chgData name="Maurice van Bijnen" userId="a2da763a-af8d-4cc0-9f0c-625e1f903469" providerId="ADAL" clId="{218B1E9A-2CC9-467B-A66C-5F16E9EA9652}" dt="2021-12-21T13:06:46.485" v="1785" actId="20577"/>
        <pc:sldMkLst>
          <pc:docMk/>
          <pc:sldMk cId="1339297345" sldId="294"/>
        </pc:sldMkLst>
      </pc:sldChg>
      <pc:sldChg chg="modNotesTx">
        <pc:chgData name="Maurice van Bijnen" userId="a2da763a-af8d-4cc0-9f0c-625e1f903469" providerId="ADAL" clId="{218B1E9A-2CC9-467B-A66C-5F16E9EA9652}" dt="2021-12-21T13:29:10.351" v="1970" actId="313"/>
        <pc:sldMkLst>
          <pc:docMk/>
          <pc:sldMk cId="1483316520" sldId="301"/>
        </pc:sldMkLst>
      </pc:sldChg>
      <pc:sldChg chg="modNotesTx">
        <pc:chgData name="Maurice van Bijnen" userId="a2da763a-af8d-4cc0-9f0c-625e1f903469" providerId="ADAL" clId="{218B1E9A-2CC9-467B-A66C-5F16E9EA9652}" dt="2021-12-21T13:00:17.463" v="998" actId="20577"/>
        <pc:sldMkLst>
          <pc:docMk/>
          <pc:sldMk cId="2191238496" sldId="302"/>
        </pc:sldMkLst>
      </pc:sldChg>
      <pc:sldChg chg="modNotesTx">
        <pc:chgData name="Maurice van Bijnen" userId="a2da763a-af8d-4cc0-9f0c-625e1f903469" providerId="ADAL" clId="{218B1E9A-2CC9-467B-A66C-5F16E9EA9652}" dt="2021-12-21T13:00:54.681" v="1088" actId="20577"/>
        <pc:sldMkLst>
          <pc:docMk/>
          <pc:sldMk cId="2266333256" sldId="303"/>
        </pc:sldMkLst>
      </pc:sldChg>
      <pc:sldChg chg="modNotesTx">
        <pc:chgData name="Maurice van Bijnen" userId="a2da763a-af8d-4cc0-9f0c-625e1f903469" providerId="ADAL" clId="{218B1E9A-2CC9-467B-A66C-5F16E9EA9652}" dt="2021-12-21T13:03:25.131" v="1503" actId="5793"/>
        <pc:sldMkLst>
          <pc:docMk/>
          <pc:sldMk cId="1456957722" sldId="305"/>
        </pc:sldMkLst>
      </pc:sldChg>
      <pc:sldChg chg="modNotesTx">
        <pc:chgData name="Maurice van Bijnen" userId="a2da763a-af8d-4cc0-9f0c-625e1f903469" providerId="ADAL" clId="{218B1E9A-2CC9-467B-A66C-5F16E9EA9652}" dt="2021-12-21T13:03:38.467" v="1540" actId="20577"/>
        <pc:sldMkLst>
          <pc:docMk/>
          <pc:sldMk cId="3143824337" sldId="306"/>
        </pc:sldMkLst>
      </pc:sldChg>
      <pc:sldChg chg="modNotesTx">
        <pc:chgData name="Maurice van Bijnen" userId="a2da763a-af8d-4cc0-9f0c-625e1f903469" providerId="ADAL" clId="{218B1E9A-2CC9-467B-A66C-5F16E9EA9652}" dt="2021-12-21T13:28:31.190" v="1918" actId="20577"/>
        <pc:sldMkLst>
          <pc:docMk/>
          <pc:sldMk cId="766426354" sldId="307"/>
        </pc:sldMkLst>
      </pc:sldChg>
      <pc:sldChg chg="modNotesTx">
        <pc:chgData name="Maurice van Bijnen" userId="a2da763a-af8d-4cc0-9f0c-625e1f903469" providerId="ADAL" clId="{218B1E9A-2CC9-467B-A66C-5F16E9EA9652}" dt="2021-12-21T13:02:49.465" v="1404" actId="20577"/>
        <pc:sldMkLst>
          <pc:docMk/>
          <pc:sldMk cId="501465213" sldId="309"/>
        </pc:sldMkLst>
      </pc:sldChg>
      <pc:sldChg chg="modNotesTx">
        <pc:chgData name="Maurice van Bijnen" userId="a2da763a-af8d-4cc0-9f0c-625e1f903469" providerId="ADAL" clId="{218B1E9A-2CC9-467B-A66C-5F16E9EA9652}" dt="2021-12-21T12:56:14.260" v="406" actId="20577"/>
        <pc:sldMkLst>
          <pc:docMk/>
          <pc:sldMk cId="3872966182" sldId="316"/>
        </pc:sldMkLst>
      </pc:sldChg>
      <pc:sldChg chg="modNotesTx">
        <pc:chgData name="Maurice van Bijnen" userId="a2da763a-af8d-4cc0-9f0c-625e1f903469" providerId="ADAL" clId="{218B1E9A-2CC9-467B-A66C-5F16E9EA9652}" dt="2021-12-21T13:03:45.729" v="1541" actId="6549"/>
        <pc:sldMkLst>
          <pc:docMk/>
          <pc:sldMk cId="3595462628" sldId="3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21/12/2021</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571027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329D168-6632-4F59-AED0-23D41EE58203}" type="slidenum">
              <a:rPr lang="nl-NL" altLang="nl-NL" sz="1200"/>
              <a:pPr/>
              <a:t>10</a:t>
            </a:fld>
            <a:endParaRPr lang="nl-NL" altLang="nl-NL"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Nu je weet wat de sierwaarde en de jaargetijde daarvan is, je de hoogte weet en je bepaald hebt in welke grondsoort, vocht en lichttoestand de beplanting moet komen te staan kan je op o.a. de volgende sites deze gegevens invoeren en zoeken naar planten. </a:t>
            </a:r>
          </a:p>
          <a:p>
            <a:endParaRPr lang="nl-NL" altLang="nl-NL" dirty="0"/>
          </a:p>
          <a:p>
            <a:r>
              <a:rPr lang="nl-NL" altLang="nl-NL" dirty="0"/>
              <a:t>www.plantvinder.nl</a:t>
            </a:r>
          </a:p>
          <a:p>
            <a:r>
              <a:rPr lang="nl-NL" altLang="nl-NL" dirty="0"/>
              <a:t>www.esveld.nl/kenmerken</a:t>
            </a:r>
          </a:p>
          <a:p>
            <a:r>
              <a:rPr lang="nl-NL" altLang="nl-NL" dirty="0"/>
              <a:t>www.tuinadvies.nl/plantengids</a:t>
            </a:r>
          </a:p>
        </p:txBody>
      </p:sp>
    </p:spTree>
    <p:extLst>
      <p:ext uri="{BB962C8B-B14F-4D97-AF65-F5344CB8AC3E}">
        <p14:creationId xmlns:p14="http://schemas.microsoft.com/office/powerpoint/2010/main" val="2871343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D9E99C4-F12D-4DE3-B0A0-071284BD7F3B}" type="slidenum">
              <a:rPr lang="nl-NL" altLang="nl-NL" sz="1200"/>
              <a:pPr/>
              <a:t>11</a:t>
            </a:fld>
            <a:endParaRPr lang="nl-NL" altLang="nl-NL"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Denk tenslotte nog na hoe je je gegevens wilt presenteren. Je kan het in de tekening zetten…</a:t>
            </a:r>
          </a:p>
        </p:txBody>
      </p:sp>
    </p:spTree>
    <p:extLst>
      <p:ext uri="{BB962C8B-B14F-4D97-AF65-F5344CB8AC3E}">
        <p14:creationId xmlns:p14="http://schemas.microsoft.com/office/powerpoint/2010/main" val="2017508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0E11978-CBDD-4BB8-AE32-DC0D9D2CA46B}" type="slidenum">
              <a:rPr lang="nl-NL" altLang="nl-NL" sz="1200"/>
              <a:pPr/>
              <a:t>12</a:t>
            </a:fld>
            <a:endParaRPr lang="nl-NL" altLang="nl-NL"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Je kan het ook </a:t>
            </a:r>
            <a:r>
              <a:rPr lang="nl-NL" altLang="nl-NL" dirty="0" err="1"/>
              <a:t>dmv</a:t>
            </a:r>
            <a:r>
              <a:rPr lang="nl-NL" altLang="nl-NL" dirty="0"/>
              <a:t> een code aangeven.</a:t>
            </a:r>
          </a:p>
        </p:txBody>
      </p:sp>
    </p:spTree>
    <p:extLst>
      <p:ext uri="{BB962C8B-B14F-4D97-AF65-F5344CB8AC3E}">
        <p14:creationId xmlns:p14="http://schemas.microsoft.com/office/powerpoint/2010/main" val="970785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329D168-6632-4F59-AED0-23D41EE58203}" type="slidenum">
              <a:rPr lang="nl-NL" altLang="nl-NL" sz="1200"/>
              <a:pPr/>
              <a:t>13</a:t>
            </a:fld>
            <a:endParaRPr lang="nl-NL" altLang="nl-NL"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Tree>
    <p:extLst>
      <p:ext uri="{BB962C8B-B14F-4D97-AF65-F5344CB8AC3E}">
        <p14:creationId xmlns:p14="http://schemas.microsoft.com/office/powerpoint/2010/main" val="431111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6FB8C90-A837-44AF-A52C-983184347575}" type="slidenum">
              <a:rPr lang="nl-NL" altLang="nl-NL" sz="1200"/>
              <a:pPr/>
              <a:t>14</a:t>
            </a:fld>
            <a:endParaRPr lang="nl-NL" altLang="nl-NL"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Bladvormen die erg op elkaar lijken zijn in harmonie met elkaar, bladeren die juist niet op elkaar lijken zijn in contrast. Contrast kan een beplanting spannender maken maar wees zuinig hiermee</a:t>
            </a:r>
          </a:p>
        </p:txBody>
      </p:sp>
    </p:spTree>
    <p:extLst>
      <p:ext uri="{BB962C8B-B14F-4D97-AF65-F5344CB8AC3E}">
        <p14:creationId xmlns:p14="http://schemas.microsoft.com/office/powerpoint/2010/main" val="698579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A13B95-E02A-46ED-8BFF-56E758EF7F0E}" type="slidenum">
              <a:rPr lang="nl-NL" altLang="nl-NL" sz="1200"/>
              <a:pPr/>
              <a:t>15</a:t>
            </a:fld>
            <a:endParaRPr lang="nl-NL" altLang="nl-NL"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Groeivormen die erg op elkaar lijken zijn in harmonie met elkaar, groeivormen die juist niet op elkaar lijken zijn in contrast. Contrast kan een beplanting spannender maken maar wees zuinig hiermee</a:t>
            </a:r>
          </a:p>
        </p:txBody>
      </p:sp>
    </p:spTree>
    <p:extLst>
      <p:ext uri="{BB962C8B-B14F-4D97-AF65-F5344CB8AC3E}">
        <p14:creationId xmlns:p14="http://schemas.microsoft.com/office/powerpoint/2010/main" val="4068031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A60140F-EB2D-4086-9F0D-375B7CCAA435}" type="slidenum">
              <a:rPr lang="nl-NL" altLang="nl-NL" sz="1200"/>
              <a:pPr/>
              <a:t>16</a:t>
            </a:fld>
            <a:endParaRPr lang="nl-NL" altLang="nl-NL"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extLst>
      <p:ext uri="{BB962C8B-B14F-4D97-AF65-F5344CB8AC3E}">
        <p14:creationId xmlns:p14="http://schemas.microsoft.com/office/powerpoint/2010/main" val="252172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6FEAB98-A10D-4E7C-AE69-6902B0ED0FFA}" type="slidenum">
              <a:rPr lang="nl-NL" altLang="nl-NL" sz="1200"/>
              <a:pPr/>
              <a:t>17</a:t>
            </a:fld>
            <a:endParaRPr lang="nl-NL" altLang="nl-NL"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extLst>
      <p:ext uri="{BB962C8B-B14F-4D97-AF65-F5344CB8AC3E}">
        <p14:creationId xmlns:p14="http://schemas.microsoft.com/office/powerpoint/2010/main" val="2873455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3316AC6-47A3-493C-8630-BE3DAFEADF48}" type="slidenum">
              <a:rPr lang="nl-NL" altLang="nl-NL" sz="1200"/>
              <a:pPr/>
              <a:t>18</a:t>
            </a:fld>
            <a:endParaRPr lang="nl-NL" altLang="nl-NL"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extLst>
      <p:ext uri="{BB962C8B-B14F-4D97-AF65-F5344CB8AC3E}">
        <p14:creationId xmlns:p14="http://schemas.microsoft.com/office/powerpoint/2010/main" val="2557082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C0F2472-42C0-4822-87D6-F8930D8F6E0D}" type="slidenum">
              <a:rPr lang="nl-NL" altLang="nl-NL" sz="1200"/>
              <a:pPr/>
              <a:t>19</a:t>
            </a:fld>
            <a:endParaRPr lang="nl-NL" altLang="nl-NL"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extLst>
      <p:ext uri="{BB962C8B-B14F-4D97-AF65-F5344CB8AC3E}">
        <p14:creationId xmlns:p14="http://schemas.microsoft.com/office/powerpoint/2010/main" val="1175780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7D31F36-AA48-4EED-841D-8BE08D1E4008}" type="slidenum">
              <a:rPr lang="nl-NL" altLang="nl-NL" sz="1200"/>
              <a:pPr/>
              <a:t>2</a:t>
            </a:fld>
            <a:endParaRPr lang="nl-NL" altLang="nl-NL"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Een tuin is een balans tussen ruimte (bestrating, gazon, </a:t>
            </a:r>
            <a:r>
              <a:rPr lang="nl-NL" altLang="nl-NL" dirty="0" err="1"/>
              <a:t>enz</a:t>
            </a:r>
            <a:r>
              <a:rPr lang="nl-NL" altLang="nl-NL" dirty="0"/>
              <a:t>) en massa (beplanting, pergola’s schuttingen, </a:t>
            </a:r>
            <a:r>
              <a:rPr lang="nl-NL" altLang="nl-NL" dirty="0" err="1"/>
              <a:t>enz</a:t>
            </a:r>
            <a:r>
              <a:rPr lang="nl-NL" altLang="nl-NL" dirty="0"/>
              <a:t>). Bij een beplantingsplan gaan we invulling geven aan de massa welke door beplanting gevormd wordt.</a:t>
            </a:r>
          </a:p>
        </p:txBody>
      </p:sp>
    </p:spTree>
    <p:extLst>
      <p:ext uri="{BB962C8B-B14F-4D97-AF65-F5344CB8AC3E}">
        <p14:creationId xmlns:p14="http://schemas.microsoft.com/office/powerpoint/2010/main" val="2883823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6B83BA1-F29A-49EA-B2C8-F5CF331DA854}" type="slidenum">
              <a:rPr lang="nl-NL" altLang="nl-NL" sz="1200"/>
              <a:pPr/>
              <a:t>20</a:t>
            </a:fld>
            <a:endParaRPr lang="nl-NL" altLang="nl-NL"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extLst>
      <p:ext uri="{BB962C8B-B14F-4D97-AF65-F5344CB8AC3E}">
        <p14:creationId xmlns:p14="http://schemas.microsoft.com/office/powerpoint/2010/main" val="334740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5F25572-AE8E-479A-AB34-0A6325622613}" type="slidenum">
              <a:rPr lang="nl-NL" altLang="nl-NL" sz="1200"/>
              <a:pPr/>
              <a:t>21</a:t>
            </a:fld>
            <a:endParaRPr lang="nl-NL" altLang="nl-NL"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Een bepaalde plant of plantcombinatie mag je gerust herhalen in een beplantingsplan. Dat zorgt voor een eenheid en herkenbaarheid</a:t>
            </a:r>
          </a:p>
        </p:txBody>
      </p:sp>
    </p:spTree>
    <p:extLst>
      <p:ext uri="{BB962C8B-B14F-4D97-AF65-F5344CB8AC3E}">
        <p14:creationId xmlns:p14="http://schemas.microsoft.com/office/powerpoint/2010/main" val="1337537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5F25572-AE8E-479A-AB34-0A6325622613}" type="slidenum">
              <a:rPr lang="nl-NL" altLang="nl-NL" sz="1200"/>
              <a:pPr/>
              <a:t>22</a:t>
            </a:fld>
            <a:endParaRPr lang="nl-NL" altLang="nl-NL"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Pas wel op dat je </a:t>
            </a:r>
            <a:r>
              <a:rPr lang="nl-NL" altLang="nl-NL"/>
              <a:t>geen ‘uitgekauwd’ concept krijgt</a:t>
            </a:r>
          </a:p>
        </p:txBody>
      </p:sp>
    </p:spTree>
    <p:extLst>
      <p:ext uri="{BB962C8B-B14F-4D97-AF65-F5344CB8AC3E}">
        <p14:creationId xmlns:p14="http://schemas.microsoft.com/office/powerpoint/2010/main" val="3902987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B45C67E-2BC5-4A86-A7AD-F36F8CFA2F17}" type="slidenum">
              <a:rPr lang="nl-NL" altLang="nl-NL" sz="1200"/>
              <a:pPr/>
              <a:t>3</a:t>
            </a:fld>
            <a:endParaRPr lang="nl-NL" altLang="nl-NL"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Bomen: een normale boom wordt 0,8 keer zo breed als dat hij hoog wordt. Een boom van 10 m hoog wordt dus </a:t>
            </a:r>
            <a:r>
              <a:rPr lang="nl-NL" altLang="nl-NL" dirty="0" err="1"/>
              <a:t>ong</a:t>
            </a:r>
            <a:r>
              <a:rPr lang="nl-NL" altLang="nl-NL" dirty="0"/>
              <a:t> 8 m breed. Een boom vormt een soort plafond over de tuin. Welk deel van de tuin wil je ‘overkapt’ hebben?</a:t>
            </a:r>
          </a:p>
          <a:p>
            <a:r>
              <a:rPr lang="nl-NL" altLang="nl-NL" dirty="0"/>
              <a:t>Heesters: worden </a:t>
            </a:r>
            <a:r>
              <a:rPr lang="nl-NL" altLang="nl-NL" dirty="0" err="1"/>
              <a:t>ong</a:t>
            </a:r>
            <a:r>
              <a:rPr lang="nl-NL" altLang="nl-NL" dirty="0"/>
              <a:t> zo breed als ze hoog worden. Voor een heester van 3 m hoogte heb je dus 3 bij 3 m (9m2) ruimte nodig.</a:t>
            </a:r>
          </a:p>
          <a:p>
            <a:r>
              <a:rPr lang="nl-NL" altLang="nl-NL" dirty="0"/>
              <a:t>Bodembedekkers: norm van 50 cm heeft te maken met het zicht van automobilisten. Een zittende chauffeur moet over de beplanting heen kunnen kijken. Ga niet veel lager dan 50 cm, het vormt dan geen massa meer. </a:t>
            </a:r>
          </a:p>
        </p:txBody>
      </p:sp>
    </p:spTree>
    <p:extLst>
      <p:ext uri="{BB962C8B-B14F-4D97-AF65-F5344CB8AC3E}">
        <p14:creationId xmlns:p14="http://schemas.microsoft.com/office/powerpoint/2010/main" val="3235003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885987F-3445-4957-B85C-27A2006FE3D6}" type="slidenum">
              <a:rPr lang="nl-NL" altLang="nl-NL" sz="1200"/>
              <a:pPr/>
              <a:t>4</a:t>
            </a:fld>
            <a:endParaRPr lang="nl-NL" altLang="nl-NL"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Probeer als norm planten in groepen te gebruiken. Sommige planten zijn ook alleen maar ‘mooi’ wanneer ze in groepen aangeplant zijn.</a:t>
            </a:r>
          </a:p>
        </p:txBody>
      </p:sp>
    </p:spTree>
    <p:extLst>
      <p:ext uri="{BB962C8B-B14F-4D97-AF65-F5344CB8AC3E}">
        <p14:creationId xmlns:p14="http://schemas.microsoft.com/office/powerpoint/2010/main" val="1586953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52D447-608C-49E5-80E8-683183E29BB8}" type="slidenum">
              <a:rPr lang="nl-NL" altLang="nl-NL" sz="1200"/>
              <a:pPr/>
              <a:t>5</a:t>
            </a:fld>
            <a:endParaRPr lang="nl-NL" altLang="nl-NL"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Sommige planten zijn juist mooi wanneer ze alleen staan. Gebruik gerust af en toe een solitair maar doe dat niet te veel. Dat maakt je plan onrustig </a:t>
            </a:r>
          </a:p>
        </p:txBody>
      </p:sp>
    </p:spTree>
    <p:extLst>
      <p:ext uri="{BB962C8B-B14F-4D97-AF65-F5344CB8AC3E}">
        <p14:creationId xmlns:p14="http://schemas.microsoft.com/office/powerpoint/2010/main" val="2652017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1064E64-012B-4188-890E-43C9BF9432F3}" type="slidenum">
              <a:rPr lang="nl-NL" altLang="nl-NL" sz="1200"/>
              <a:pPr/>
              <a:t>6</a:t>
            </a:fld>
            <a:endParaRPr lang="nl-NL" altLang="nl-NL"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Verdeel de massa in jaargetijden. Op deze wijze zorg je dat een beplantingsplan een jaarrond iets te bieden heeft en kan je ook zorgen dat de juiste jaargetijden óp de juiste plaats tot hun recht komen.</a:t>
            </a:r>
          </a:p>
          <a:p>
            <a:r>
              <a:rPr lang="nl-NL" altLang="nl-NL" dirty="0"/>
              <a:t>Je kan denken aan de volgende sierwaarden:</a:t>
            </a:r>
          </a:p>
          <a:p>
            <a:pPr marL="171450" indent="-171450">
              <a:buFont typeface="Arial" panose="020B0604020202020204" pitchFamily="34" charset="0"/>
              <a:buChar char="•"/>
            </a:pPr>
            <a:r>
              <a:rPr lang="nl-NL" altLang="nl-NL" dirty="0"/>
              <a:t>Voorjaar: uitlopend blad, bloemen, groeiwijze</a:t>
            </a:r>
          </a:p>
          <a:p>
            <a:pPr marL="171450" indent="-171450">
              <a:buFont typeface="Arial" panose="020B0604020202020204" pitchFamily="34" charset="0"/>
              <a:buChar char="•"/>
            </a:pPr>
            <a:r>
              <a:rPr lang="nl-NL" altLang="nl-NL" dirty="0"/>
              <a:t>Zomer: bloemen, vruchten, blad(kleuren)</a:t>
            </a:r>
          </a:p>
          <a:p>
            <a:pPr marL="171450" indent="-171450">
              <a:buFont typeface="Arial" panose="020B0604020202020204" pitchFamily="34" charset="0"/>
              <a:buChar char="•"/>
            </a:pPr>
            <a:r>
              <a:rPr lang="nl-NL" altLang="nl-NL" dirty="0"/>
              <a:t>Herfst: bloemen, vruchten, herfstkleuren</a:t>
            </a:r>
          </a:p>
          <a:p>
            <a:pPr marL="171450" indent="-171450">
              <a:buFont typeface="Arial" panose="020B0604020202020204" pitchFamily="34" charset="0"/>
              <a:buChar char="•"/>
            </a:pPr>
            <a:r>
              <a:rPr lang="nl-NL" altLang="nl-NL" dirty="0"/>
              <a:t>Winter: winterbloei, blad(kleur), vruchten, groeivorm, twijgkleur</a:t>
            </a:r>
          </a:p>
        </p:txBody>
      </p:sp>
    </p:spTree>
    <p:extLst>
      <p:ext uri="{BB962C8B-B14F-4D97-AF65-F5344CB8AC3E}">
        <p14:creationId xmlns:p14="http://schemas.microsoft.com/office/powerpoint/2010/main" val="3775062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329D168-6632-4F59-AED0-23D41EE58203}" type="slidenum">
              <a:rPr lang="nl-NL" altLang="nl-NL" sz="1200"/>
              <a:pPr/>
              <a:t>7</a:t>
            </a:fld>
            <a:endParaRPr lang="nl-NL" altLang="nl-NL"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Bepaal de volgende randvoorwaarden: grondsoort, vochtigheid (dit kan je b.v. met een profielkuil onderzoeken) en licht (hier moet je een extra stap voor zetten, zie volgende slide)</a:t>
            </a:r>
          </a:p>
        </p:txBody>
      </p:sp>
    </p:spTree>
    <p:extLst>
      <p:ext uri="{BB962C8B-B14F-4D97-AF65-F5344CB8AC3E}">
        <p14:creationId xmlns:p14="http://schemas.microsoft.com/office/powerpoint/2010/main" val="1693276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83B381A-5FE9-4140-AE52-DC63CE07294E}" type="slidenum">
              <a:rPr lang="nl-NL" altLang="nl-NL" sz="1200"/>
              <a:pPr/>
              <a:t>8</a:t>
            </a:fld>
            <a:endParaRPr lang="nl-NL" altLang="nl-NL"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Wanneer je weet waar het noorden op je ontwerp is, kan je een schaduwkaart maken. </a:t>
            </a:r>
          </a:p>
        </p:txBody>
      </p:sp>
    </p:spTree>
    <p:extLst>
      <p:ext uri="{BB962C8B-B14F-4D97-AF65-F5344CB8AC3E}">
        <p14:creationId xmlns:p14="http://schemas.microsoft.com/office/powerpoint/2010/main" val="3028693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6027AA4-ED90-4E21-9431-E93256EE23EC}" type="slidenum">
              <a:rPr lang="nl-NL" altLang="nl-NL" sz="1200"/>
              <a:pPr/>
              <a:t>9</a:t>
            </a:fld>
            <a:endParaRPr lang="nl-NL" altLang="nl-NL"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Zon: &gt; 4 zonuren</a:t>
            </a:r>
          </a:p>
          <a:p>
            <a:r>
              <a:rPr lang="nl-NL" altLang="nl-NL" dirty="0"/>
              <a:t>Halfschaduw: 2-4 zonuren</a:t>
            </a:r>
          </a:p>
          <a:p>
            <a:r>
              <a:rPr lang="nl-NL" altLang="nl-NL" dirty="0"/>
              <a:t>Schaduw: &lt; 2 zonuren</a:t>
            </a:r>
          </a:p>
        </p:txBody>
      </p:sp>
    </p:spTree>
    <p:extLst>
      <p:ext uri="{BB962C8B-B14F-4D97-AF65-F5344CB8AC3E}">
        <p14:creationId xmlns:p14="http://schemas.microsoft.com/office/powerpoint/2010/main" val="3385139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21-12-2021</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21-12-2021</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21-12-2021</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21-12-2021</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21-12-2021</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21-12-2021</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21-12-2021</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21-12-2021</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21-12-2021</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21-12-2021</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21-12-2021</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21-12-2021</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21-12-2021</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21-12-2021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21-12-2021</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6.xml"/><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6.xml"/><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6.xml"/><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A85897F-A535-4E61-8FA4-41F211471CAD}"/>
              </a:ext>
            </a:extLst>
          </p:cNvPr>
          <p:cNvSpPr>
            <a:spLocks noGrp="1"/>
          </p:cNvSpPr>
          <p:nvPr>
            <p:ph type="ctrTitle"/>
          </p:nvPr>
        </p:nvSpPr>
        <p:spPr>
          <a:xfrm>
            <a:off x="371476" y="3001962"/>
            <a:ext cx="8676000" cy="2484000"/>
          </a:xfrm>
        </p:spPr>
        <p:txBody>
          <a:bodyPr/>
          <a:lstStyle/>
          <a:p>
            <a:r>
              <a:rPr lang="nl-NL" dirty="0"/>
              <a:t>Beplantingsplan</a:t>
            </a:r>
          </a:p>
        </p:txBody>
      </p:sp>
      <p:sp>
        <p:nvSpPr>
          <p:cNvPr id="4" name="Tijdelijke aanduiding voor dianummer 3">
            <a:extLst>
              <a:ext uri="{FF2B5EF4-FFF2-40B4-BE49-F238E27FC236}">
                <a16:creationId xmlns:a16="http://schemas.microsoft.com/office/drawing/2014/main" id="{3347714B-50E6-4BB0-8BFD-068A01578CA6}"/>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6" name="Tijdelijke aanduiding voor datum 5">
            <a:extLst>
              <a:ext uri="{FF2B5EF4-FFF2-40B4-BE49-F238E27FC236}">
                <a16:creationId xmlns:a16="http://schemas.microsoft.com/office/drawing/2014/main" id="{2A05FEA6-6A98-448D-9FFF-07E40F7B1A20}"/>
              </a:ext>
            </a:extLst>
          </p:cNvPr>
          <p:cNvSpPr>
            <a:spLocks noGrp="1"/>
          </p:cNvSpPr>
          <p:nvPr>
            <p:ph type="dt" sz="half" idx="10"/>
          </p:nvPr>
        </p:nvSpPr>
        <p:spPr>
          <a:xfrm>
            <a:off x="371476" y="6325170"/>
            <a:ext cx="803274" cy="216000"/>
          </a:xfrm>
        </p:spPr>
        <p:txBody>
          <a:bodyPr/>
          <a:lstStyle/>
          <a:p>
            <a:fld id="{55A12DD1-E30B-4EEF-B472-86A51DCF2353}" type="datetime1">
              <a:rPr lang="nl-NL" smtClean="0"/>
              <a:pPr/>
              <a:t>21-12-2021</a:t>
            </a:fld>
            <a:endParaRPr lang="nl-NL" dirty="0"/>
          </a:p>
        </p:txBody>
      </p:sp>
    </p:spTree>
    <p:extLst>
      <p:ext uri="{BB962C8B-B14F-4D97-AF65-F5344CB8AC3E}">
        <p14:creationId xmlns:p14="http://schemas.microsoft.com/office/powerpoint/2010/main" val="4146707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063751" y="404813"/>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dirty="0">
                <a:latin typeface="Trebuchet MS" panose="020B0603020202020204" pitchFamily="34" charset="0"/>
              </a:rPr>
              <a:t>Stap 6: Planten selecteren</a:t>
            </a:r>
          </a:p>
        </p:txBody>
      </p:sp>
      <p:pic>
        <p:nvPicPr>
          <p:cNvPr id="2" name="Afbeelding 1">
            <a:extLst>
              <a:ext uri="{FF2B5EF4-FFF2-40B4-BE49-F238E27FC236}">
                <a16:creationId xmlns:a16="http://schemas.microsoft.com/office/drawing/2014/main" id="{FCB20E23-9AD5-4C8C-94C7-A490D4444B06}"/>
              </a:ext>
            </a:extLst>
          </p:cNvPr>
          <p:cNvPicPr>
            <a:picLocks noChangeAspect="1"/>
          </p:cNvPicPr>
          <p:nvPr/>
        </p:nvPicPr>
        <p:blipFill>
          <a:blip r:embed="rId3"/>
          <a:stretch>
            <a:fillRect/>
          </a:stretch>
        </p:blipFill>
        <p:spPr>
          <a:xfrm>
            <a:off x="1785305" y="1055077"/>
            <a:ext cx="4015273" cy="2257489"/>
          </a:xfrm>
          <a:prstGeom prst="rect">
            <a:avLst/>
          </a:prstGeom>
        </p:spPr>
      </p:pic>
      <p:pic>
        <p:nvPicPr>
          <p:cNvPr id="3" name="Afbeelding 2">
            <a:extLst>
              <a:ext uri="{FF2B5EF4-FFF2-40B4-BE49-F238E27FC236}">
                <a16:creationId xmlns:a16="http://schemas.microsoft.com/office/drawing/2014/main" id="{F70AB272-2355-4748-AE9C-551383E3BFAE}"/>
              </a:ext>
            </a:extLst>
          </p:cNvPr>
          <p:cNvPicPr>
            <a:picLocks noChangeAspect="1"/>
          </p:cNvPicPr>
          <p:nvPr/>
        </p:nvPicPr>
        <p:blipFill>
          <a:blip r:embed="rId4"/>
          <a:stretch>
            <a:fillRect/>
          </a:stretch>
        </p:blipFill>
        <p:spPr>
          <a:xfrm>
            <a:off x="6096000" y="2134584"/>
            <a:ext cx="4190424" cy="2355963"/>
          </a:xfrm>
          <a:prstGeom prst="rect">
            <a:avLst/>
          </a:prstGeom>
        </p:spPr>
      </p:pic>
      <p:pic>
        <p:nvPicPr>
          <p:cNvPr id="4" name="Afbeelding 3">
            <a:extLst>
              <a:ext uri="{FF2B5EF4-FFF2-40B4-BE49-F238E27FC236}">
                <a16:creationId xmlns:a16="http://schemas.microsoft.com/office/drawing/2014/main" id="{C914ACC3-5CE0-4B26-B388-4A9352C593E5}"/>
              </a:ext>
            </a:extLst>
          </p:cNvPr>
          <p:cNvPicPr>
            <a:picLocks noChangeAspect="1"/>
          </p:cNvPicPr>
          <p:nvPr/>
        </p:nvPicPr>
        <p:blipFill>
          <a:blip r:embed="rId5"/>
          <a:stretch>
            <a:fillRect/>
          </a:stretch>
        </p:blipFill>
        <p:spPr>
          <a:xfrm>
            <a:off x="1785304" y="3772861"/>
            <a:ext cx="4015274" cy="2257489"/>
          </a:xfrm>
          <a:prstGeom prst="rect">
            <a:avLst/>
          </a:prstGeom>
        </p:spPr>
      </p:pic>
      <p:sp>
        <p:nvSpPr>
          <p:cNvPr id="5" name="Tekstvak 4">
            <a:extLst>
              <a:ext uri="{FF2B5EF4-FFF2-40B4-BE49-F238E27FC236}">
                <a16:creationId xmlns:a16="http://schemas.microsoft.com/office/drawing/2014/main" id="{145E187A-7E67-487D-8293-1C737DC5AAF2}"/>
              </a:ext>
            </a:extLst>
          </p:cNvPr>
          <p:cNvSpPr txBox="1"/>
          <p:nvPr/>
        </p:nvSpPr>
        <p:spPr>
          <a:xfrm>
            <a:off x="2025222" y="2356905"/>
            <a:ext cx="3575713" cy="584775"/>
          </a:xfrm>
          <a:prstGeom prst="rect">
            <a:avLst/>
          </a:prstGeom>
          <a:noFill/>
        </p:spPr>
        <p:txBody>
          <a:bodyPr wrap="square" rtlCol="0">
            <a:spAutoFit/>
          </a:bodyPr>
          <a:lstStyle/>
          <a:p>
            <a:r>
              <a:rPr lang="nl-NL" sz="3200" dirty="0">
                <a:solidFill>
                  <a:srgbClr val="C00000"/>
                </a:solidFill>
                <a:effectLst>
                  <a:outerShdw blurRad="38100" dist="38100" dir="2700000" algn="tl">
                    <a:srgbClr val="000000">
                      <a:alpha val="43137"/>
                    </a:srgbClr>
                  </a:outerShdw>
                </a:effectLst>
              </a:rPr>
              <a:t>www.plantvinder.nl</a:t>
            </a:r>
          </a:p>
        </p:txBody>
      </p:sp>
      <p:sp>
        <p:nvSpPr>
          <p:cNvPr id="9" name="Tekstvak 8">
            <a:extLst>
              <a:ext uri="{FF2B5EF4-FFF2-40B4-BE49-F238E27FC236}">
                <a16:creationId xmlns:a16="http://schemas.microsoft.com/office/drawing/2014/main" id="{C661D91E-2C79-44B3-BE0E-C66AA27F275F}"/>
              </a:ext>
            </a:extLst>
          </p:cNvPr>
          <p:cNvSpPr txBox="1"/>
          <p:nvPr/>
        </p:nvSpPr>
        <p:spPr>
          <a:xfrm>
            <a:off x="6591067" y="2649291"/>
            <a:ext cx="3575713" cy="1077218"/>
          </a:xfrm>
          <a:prstGeom prst="rect">
            <a:avLst/>
          </a:prstGeom>
          <a:noFill/>
        </p:spPr>
        <p:txBody>
          <a:bodyPr wrap="square" rtlCol="0">
            <a:spAutoFit/>
          </a:bodyPr>
          <a:lstStyle/>
          <a:p>
            <a:r>
              <a:rPr lang="nl-NL" sz="3200" dirty="0">
                <a:solidFill>
                  <a:srgbClr val="C00000"/>
                </a:solidFill>
                <a:effectLst>
                  <a:outerShdw blurRad="38100" dist="38100" dir="2700000" algn="tl">
                    <a:srgbClr val="000000">
                      <a:alpha val="43137"/>
                    </a:srgbClr>
                  </a:outerShdw>
                </a:effectLst>
              </a:rPr>
              <a:t>www.tuinadvies.nl/plantengids</a:t>
            </a:r>
          </a:p>
        </p:txBody>
      </p:sp>
      <p:sp>
        <p:nvSpPr>
          <p:cNvPr id="10" name="Tekstvak 9">
            <a:extLst>
              <a:ext uri="{FF2B5EF4-FFF2-40B4-BE49-F238E27FC236}">
                <a16:creationId xmlns:a16="http://schemas.microsoft.com/office/drawing/2014/main" id="{A5690CF8-2600-46E6-AD11-8333722C9788}"/>
              </a:ext>
            </a:extLst>
          </p:cNvPr>
          <p:cNvSpPr txBox="1"/>
          <p:nvPr/>
        </p:nvSpPr>
        <p:spPr>
          <a:xfrm>
            <a:off x="1524001" y="5271163"/>
            <a:ext cx="4606119" cy="1077218"/>
          </a:xfrm>
          <a:prstGeom prst="rect">
            <a:avLst/>
          </a:prstGeom>
          <a:noFill/>
        </p:spPr>
        <p:txBody>
          <a:bodyPr wrap="square" rtlCol="0">
            <a:spAutoFit/>
          </a:bodyPr>
          <a:lstStyle/>
          <a:p>
            <a:r>
              <a:rPr lang="nl-NL" sz="3200" dirty="0">
                <a:solidFill>
                  <a:srgbClr val="C00000"/>
                </a:solidFill>
                <a:effectLst>
                  <a:outerShdw blurRad="38100" dist="38100" dir="2700000" algn="tl">
                    <a:srgbClr val="000000">
                      <a:alpha val="43137"/>
                    </a:srgbClr>
                  </a:outerShdw>
                </a:effectLst>
              </a:rPr>
              <a:t>www.esveld.nl/kenmerken</a:t>
            </a:r>
          </a:p>
        </p:txBody>
      </p:sp>
    </p:spTree>
    <p:extLst>
      <p:ext uri="{BB962C8B-B14F-4D97-AF65-F5344CB8AC3E}">
        <p14:creationId xmlns:p14="http://schemas.microsoft.com/office/powerpoint/2010/main" val="50146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063751" y="404813"/>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dirty="0">
                <a:latin typeface="Trebuchet MS" panose="020B0603020202020204" pitchFamily="34" charset="0"/>
              </a:rPr>
              <a:t>Stap 7:Uitwerking</a:t>
            </a:r>
          </a:p>
        </p:txBody>
      </p:sp>
      <p:pic>
        <p:nvPicPr>
          <p:cNvPr id="2" name="Afbeelding 1"/>
          <p:cNvPicPr>
            <a:picLocks noChangeAspect="1"/>
          </p:cNvPicPr>
          <p:nvPr/>
        </p:nvPicPr>
        <p:blipFill>
          <a:blip r:embed="rId3"/>
          <a:stretch>
            <a:fillRect/>
          </a:stretch>
        </p:blipFill>
        <p:spPr>
          <a:xfrm>
            <a:off x="2241755" y="1001872"/>
            <a:ext cx="7936629" cy="5032984"/>
          </a:xfrm>
          <a:prstGeom prst="rect">
            <a:avLst/>
          </a:prstGeom>
        </p:spPr>
      </p:pic>
    </p:spTree>
    <p:extLst>
      <p:ext uri="{BB962C8B-B14F-4D97-AF65-F5344CB8AC3E}">
        <p14:creationId xmlns:p14="http://schemas.microsoft.com/office/powerpoint/2010/main" val="1456957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2097726" y="852350"/>
            <a:ext cx="8275307" cy="5555814"/>
          </a:xfrm>
          <a:prstGeom prst="rect">
            <a:avLst/>
          </a:prstGeom>
        </p:spPr>
      </p:pic>
      <p:sp>
        <p:nvSpPr>
          <p:cNvPr id="3" name="Text Box 2"/>
          <p:cNvSpPr txBox="1">
            <a:spLocks noChangeArrowheads="1"/>
          </p:cNvSpPr>
          <p:nvPr/>
        </p:nvSpPr>
        <p:spPr bwMode="auto">
          <a:xfrm>
            <a:off x="2063751" y="404813"/>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dirty="0">
                <a:latin typeface="Trebuchet MS" panose="020B0603020202020204" pitchFamily="34" charset="0"/>
              </a:rPr>
              <a:t>Stap 7:Uitwerking</a:t>
            </a:r>
          </a:p>
        </p:txBody>
      </p:sp>
    </p:spTree>
    <p:extLst>
      <p:ext uri="{BB962C8B-B14F-4D97-AF65-F5344CB8AC3E}">
        <p14:creationId xmlns:p14="http://schemas.microsoft.com/office/powerpoint/2010/main" val="3143824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063751" y="404813"/>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dirty="0">
                <a:latin typeface="Trebuchet MS" panose="020B0603020202020204" pitchFamily="34" charset="0"/>
              </a:rPr>
              <a:t>Verdieping </a:t>
            </a:r>
          </a:p>
        </p:txBody>
      </p:sp>
    </p:spTree>
    <p:extLst>
      <p:ext uri="{BB962C8B-B14F-4D97-AF65-F5344CB8AC3E}">
        <p14:creationId xmlns:p14="http://schemas.microsoft.com/office/powerpoint/2010/main" val="3595462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063751" y="404813"/>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dirty="0">
                <a:latin typeface="Trebuchet MS" panose="020B0603020202020204" pitchFamily="34" charset="0"/>
              </a:rPr>
              <a:t>Stap 6: Combineren</a:t>
            </a:r>
          </a:p>
        </p:txBody>
      </p:sp>
      <p:pic>
        <p:nvPicPr>
          <p:cNvPr id="17421" name="Picture 13" descr="Hydrangea_quercifolia_2_k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63751" y="908051"/>
            <a:ext cx="352742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5" descr="moli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9" y="4005264"/>
            <a:ext cx="3455987"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7" descr="Aronia_Melanocarpa_fru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565401"/>
            <a:ext cx="3024188"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6" name="AutoShape 18"/>
          <p:cNvSpPr>
            <a:spLocks noChangeArrowheads="1"/>
          </p:cNvSpPr>
          <p:nvPr/>
        </p:nvSpPr>
        <p:spPr bwMode="auto">
          <a:xfrm>
            <a:off x="5448301" y="4194176"/>
            <a:ext cx="2735263" cy="2663825"/>
          </a:xfrm>
          <a:custGeom>
            <a:avLst/>
            <a:gdLst>
              <a:gd name="T0" fmla="*/ 247416315 w 21600"/>
              <a:gd name="T1" fmla="*/ 0 h 21600"/>
              <a:gd name="T2" fmla="*/ 148443483 w 21600"/>
              <a:gd name="T3" fmla="*/ 71072208 h 21600"/>
              <a:gd name="T4" fmla="*/ 74935316 w 21600"/>
              <a:gd name="T5" fmla="*/ 140790797 h 21600"/>
              <a:gd name="T6" fmla="*/ 0 w 21600"/>
              <a:gd name="T7" fmla="*/ 234661401 h 21600"/>
              <a:gd name="T8" fmla="*/ 74935316 w 21600"/>
              <a:gd name="T9" fmla="*/ 328516835 h 21600"/>
              <a:gd name="T10" fmla="*/ 184123089 w 21600"/>
              <a:gd name="T11" fmla="*/ 278174735 h 21600"/>
              <a:gd name="T12" fmla="*/ 293294780 w 21600"/>
              <a:gd name="T13" fmla="*/ 174630994 h 21600"/>
              <a:gd name="T14" fmla="*/ 346373318 w 21600"/>
              <a:gd name="T15" fmla="*/ 71072208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167 w 21600"/>
              <a:gd name="T25" fmla="*/ 12567 h 21600"/>
              <a:gd name="T26" fmla="*/ 18290 w 21600"/>
              <a:gd name="T27" fmla="*/ 1829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4673"/>
                </a:lnTo>
                <a:lnTo>
                  <a:pt x="12567" y="4673"/>
                </a:lnTo>
                <a:lnTo>
                  <a:pt x="12567" y="12567"/>
                </a:lnTo>
                <a:lnTo>
                  <a:pt x="4673" y="12567"/>
                </a:lnTo>
                <a:lnTo>
                  <a:pt x="4673" y="9257"/>
                </a:lnTo>
                <a:lnTo>
                  <a:pt x="0" y="15429"/>
                </a:lnTo>
                <a:lnTo>
                  <a:pt x="4673" y="21600"/>
                </a:lnTo>
                <a:lnTo>
                  <a:pt x="4673" y="18290"/>
                </a:lnTo>
                <a:lnTo>
                  <a:pt x="18290" y="18290"/>
                </a:lnTo>
                <a:lnTo>
                  <a:pt x="18290" y="4673"/>
                </a:lnTo>
                <a:lnTo>
                  <a:pt x="21600" y="4673"/>
                </a:lnTo>
                <a:lnTo>
                  <a:pt x="15429" y="0"/>
                </a:lnTo>
                <a:close/>
              </a:path>
            </a:pathLst>
          </a:custGeom>
          <a:solidFill>
            <a:srgbClr val="CC99FF">
              <a:alpha val="30196"/>
            </a:srgbClr>
          </a:solidFill>
          <a:ln w="9525">
            <a:solidFill>
              <a:srgbClr val="CC99FF"/>
            </a:solidFill>
            <a:miter lim="800000"/>
            <a:headEnd/>
            <a:tailEnd/>
          </a:ln>
        </p:spPr>
        <p:txBody>
          <a:bodyPr wrap="none" anchor="ctr"/>
          <a:lstStyle/>
          <a:p>
            <a:endParaRPr lang="nl-NL"/>
          </a:p>
        </p:txBody>
      </p:sp>
      <p:sp>
        <p:nvSpPr>
          <p:cNvPr id="17427" name="AutoShape 19"/>
          <p:cNvSpPr>
            <a:spLocks noChangeArrowheads="1"/>
          </p:cNvSpPr>
          <p:nvPr/>
        </p:nvSpPr>
        <p:spPr bwMode="auto">
          <a:xfrm>
            <a:off x="3143250" y="2781300"/>
            <a:ext cx="1366838" cy="2160588"/>
          </a:xfrm>
          <a:prstGeom prst="upDownArrow">
            <a:avLst>
              <a:gd name="adj1" fmla="val 50000"/>
              <a:gd name="adj2" fmla="val 31614"/>
            </a:avLst>
          </a:prstGeom>
          <a:solidFill>
            <a:srgbClr val="CC99FF">
              <a:alpha val="30196"/>
            </a:srgbClr>
          </a:solidFill>
          <a:ln w="9525">
            <a:solidFill>
              <a:srgbClr val="CC99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17428" name="AutoShape 20"/>
          <p:cNvSpPr>
            <a:spLocks noChangeArrowheads="1"/>
          </p:cNvSpPr>
          <p:nvPr/>
        </p:nvSpPr>
        <p:spPr bwMode="auto">
          <a:xfrm rot="10800000" flipH="1">
            <a:off x="5232401" y="765176"/>
            <a:ext cx="3097213" cy="2663825"/>
          </a:xfrm>
          <a:custGeom>
            <a:avLst/>
            <a:gdLst>
              <a:gd name="T0" fmla="*/ 317208095 w 21600"/>
              <a:gd name="T1" fmla="*/ 0 h 21600"/>
              <a:gd name="T2" fmla="*/ 190287891 w 21600"/>
              <a:gd name="T3" fmla="*/ 71254729 h 21600"/>
              <a:gd name="T4" fmla="*/ 96326192 w 21600"/>
              <a:gd name="T5" fmla="*/ 140760336 h 21600"/>
              <a:gd name="T6" fmla="*/ 0 w 21600"/>
              <a:gd name="T7" fmla="*/ 234646108 h 21600"/>
              <a:gd name="T8" fmla="*/ 96326192 w 21600"/>
              <a:gd name="T9" fmla="*/ 328516835 h 21600"/>
              <a:gd name="T10" fmla="*/ 232210820 w 21600"/>
              <a:gd name="T11" fmla="*/ 272273500 h 21600"/>
              <a:gd name="T12" fmla="*/ 368074944 w 21600"/>
              <a:gd name="T13" fmla="*/ 171771699 h 21600"/>
              <a:gd name="T14" fmla="*/ 444107795 w 21600"/>
              <a:gd name="T15" fmla="*/ 7125472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1878 w 21600"/>
              <a:gd name="T25" fmla="*/ 12953 h 21600"/>
              <a:gd name="T26" fmla="*/ 17902 w 21600"/>
              <a:gd name="T27" fmla="*/ 1790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8" y="0"/>
                </a:moveTo>
                <a:lnTo>
                  <a:pt x="9255" y="4685"/>
                </a:lnTo>
                <a:lnTo>
                  <a:pt x="12953" y="4685"/>
                </a:lnTo>
                <a:lnTo>
                  <a:pt x="12953" y="12953"/>
                </a:lnTo>
                <a:lnTo>
                  <a:pt x="4685" y="12953"/>
                </a:lnTo>
                <a:lnTo>
                  <a:pt x="4685" y="9255"/>
                </a:lnTo>
                <a:lnTo>
                  <a:pt x="0" y="15428"/>
                </a:lnTo>
                <a:lnTo>
                  <a:pt x="4685" y="21600"/>
                </a:lnTo>
                <a:lnTo>
                  <a:pt x="4685" y="17902"/>
                </a:lnTo>
                <a:lnTo>
                  <a:pt x="17902" y="17902"/>
                </a:lnTo>
                <a:lnTo>
                  <a:pt x="17902" y="4685"/>
                </a:lnTo>
                <a:lnTo>
                  <a:pt x="21600" y="4685"/>
                </a:lnTo>
                <a:lnTo>
                  <a:pt x="15428" y="0"/>
                </a:lnTo>
                <a:close/>
              </a:path>
            </a:pathLst>
          </a:custGeom>
          <a:solidFill>
            <a:srgbClr val="CC99FF">
              <a:alpha val="30196"/>
            </a:srgbClr>
          </a:solidFill>
          <a:ln w="9525">
            <a:solidFill>
              <a:srgbClr val="CC99FF"/>
            </a:solidFill>
            <a:miter lim="800000"/>
            <a:headEnd/>
            <a:tailEnd/>
          </a:ln>
        </p:spPr>
        <p:txBody>
          <a:bodyPr wrap="none" anchor="ctr"/>
          <a:lstStyle/>
          <a:p>
            <a:endParaRPr lang="nl-NL"/>
          </a:p>
        </p:txBody>
      </p:sp>
      <p:sp>
        <p:nvSpPr>
          <p:cNvPr id="17429" name="Text Box 21"/>
          <p:cNvSpPr txBox="1">
            <a:spLocks noChangeArrowheads="1"/>
          </p:cNvSpPr>
          <p:nvPr/>
        </p:nvSpPr>
        <p:spPr bwMode="auto">
          <a:xfrm>
            <a:off x="8112125" y="765175"/>
            <a:ext cx="2052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a:latin typeface="Trebuchet MS" panose="020B0603020202020204" pitchFamily="34" charset="0"/>
              </a:rPr>
              <a:t>Harmonie</a:t>
            </a:r>
          </a:p>
        </p:txBody>
      </p:sp>
      <p:sp>
        <p:nvSpPr>
          <p:cNvPr id="17430" name="Text Box 22"/>
          <p:cNvSpPr txBox="1">
            <a:spLocks noChangeArrowheads="1"/>
          </p:cNvSpPr>
          <p:nvPr/>
        </p:nvSpPr>
        <p:spPr bwMode="auto">
          <a:xfrm>
            <a:off x="8183564" y="5589588"/>
            <a:ext cx="2052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a:latin typeface="Trebuchet MS" panose="020B0603020202020204" pitchFamily="34" charset="0"/>
              </a:rPr>
              <a:t>Harmonie</a:t>
            </a:r>
          </a:p>
        </p:txBody>
      </p:sp>
      <p:sp>
        <p:nvSpPr>
          <p:cNvPr id="17431" name="Text Box 23"/>
          <p:cNvSpPr txBox="1">
            <a:spLocks noChangeArrowheads="1"/>
          </p:cNvSpPr>
          <p:nvPr/>
        </p:nvSpPr>
        <p:spPr bwMode="auto">
          <a:xfrm>
            <a:off x="3143250" y="3500438"/>
            <a:ext cx="2052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a:latin typeface="Trebuchet MS" panose="020B0603020202020204" pitchFamily="34" charset="0"/>
              </a:rPr>
              <a:t>Contrast</a:t>
            </a:r>
          </a:p>
        </p:txBody>
      </p:sp>
    </p:spTree>
    <p:extLst>
      <p:ext uri="{BB962C8B-B14F-4D97-AF65-F5344CB8AC3E}">
        <p14:creationId xmlns:p14="http://schemas.microsoft.com/office/powerpoint/2010/main" val="3902362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421"/>
                                        </p:tgtEl>
                                        <p:attrNameLst>
                                          <p:attrName>style.visibility</p:attrName>
                                        </p:attrNameLst>
                                      </p:cBhvr>
                                      <p:to>
                                        <p:strVal val="visible"/>
                                      </p:to>
                                    </p:set>
                                    <p:anim calcmode="lin" valueType="num">
                                      <p:cBhvr>
                                        <p:cTn id="7" dur="500" fill="hold"/>
                                        <p:tgtEl>
                                          <p:spTgt spid="17421"/>
                                        </p:tgtEl>
                                        <p:attrNameLst>
                                          <p:attrName>ppt_w</p:attrName>
                                        </p:attrNameLst>
                                      </p:cBhvr>
                                      <p:tavLst>
                                        <p:tav tm="0">
                                          <p:val>
                                            <p:fltVal val="0"/>
                                          </p:val>
                                        </p:tav>
                                        <p:tav tm="100000">
                                          <p:val>
                                            <p:strVal val="#ppt_w"/>
                                          </p:val>
                                        </p:tav>
                                      </p:tavLst>
                                    </p:anim>
                                    <p:anim calcmode="lin" valueType="num">
                                      <p:cBhvr>
                                        <p:cTn id="8" dur="500" fill="hold"/>
                                        <p:tgtEl>
                                          <p:spTgt spid="17421"/>
                                        </p:tgtEl>
                                        <p:attrNameLst>
                                          <p:attrName>ppt_h</p:attrName>
                                        </p:attrNameLst>
                                      </p:cBhvr>
                                      <p:tavLst>
                                        <p:tav tm="0">
                                          <p:val>
                                            <p:fltVal val="0"/>
                                          </p:val>
                                        </p:tav>
                                        <p:tav tm="100000">
                                          <p:val>
                                            <p:strVal val="#ppt_h"/>
                                          </p:val>
                                        </p:tav>
                                      </p:tavLst>
                                    </p:anim>
                                    <p:animEffect transition="in" filter="fade">
                                      <p:cBhvr>
                                        <p:cTn id="9" dur="500"/>
                                        <p:tgtEl>
                                          <p:spTgt spid="174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7425"/>
                                        </p:tgtEl>
                                        <p:attrNameLst>
                                          <p:attrName>style.visibility</p:attrName>
                                        </p:attrNameLst>
                                      </p:cBhvr>
                                      <p:to>
                                        <p:strVal val="visible"/>
                                      </p:to>
                                    </p:set>
                                    <p:anim calcmode="lin" valueType="num">
                                      <p:cBhvr>
                                        <p:cTn id="14" dur="500" fill="hold"/>
                                        <p:tgtEl>
                                          <p:spTgt spid="17425"/>
                                        </p:tgtEl>
                                        <p:attrNameLst>
                                          <p:attrName>ppt_w</p:attrName>
                                        </p:attrNameLst>
                                      </p:cBhvr>
                                      <p:tavLst>
                                        <p:tav tm="0">
                                          <p:val>
                                            <p:fltVal val="0"/>
                                          </p:val>
                                        </p:tav>
                                        <p:tav tm="100000">
                                          <p:val>
                                            <p:strVal val="#ppt_w"/>
                                          </p:val>
                                        </p:tav>
                                      </p:tavLst>
                                    </p:anim>
                                    <p:anim calcmode="lin" valueType="num">
                                      <p:cBhvr>
                                        <p:cTn id="15" dur="500" fill="hold"/>
                                        <p:tgtEl>
                                          <p:spTgt spid="17425"/>
                                        </p:tgtEl>
                                        <p:attrNameLst>
                                          <p:attrName>ppt_h</p:attrName>
                                        </p:attrNameLst>
                                      </p:cBhvr>
                                      <p:tavLst>
                                        <p:tav tm="0">
                                          <p:val>
                                            <p:fltVal val="0"/>
                                          </p:val>
                                        </p:tav>
                                        <p:tav tm="100000">
                                          <p:val>
                                            <p:strVal val="#ppt_h"/>
                                          </p:val>
                                        </p:tav>
                                      </p:tavLst>
                                    </p:anim>
                                    <p:animEffect transition="in" filter="fade">
                                      <p:cBhvr>
                                        <p:cTn id="16" dur="500"/>
                                        <p:tgtEl>
                                          <p:spTgt spid="1742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7423"/>
                                        </p:tgtEl>
                                        <p:attrNameLst>
                                          <p:attrName>style.visibility</p:attrName>
                                        </p:attrNameLst>
                                      </p:cBhvr>
                                      <p:to>
                                        <p:strVal val="visible"/>
                                      </p:to>
                                    </p:set>
                                    <p:anim calcmode="lin" valueType="num">
                                      <p:cBhvr>
                                        <p:cTn id="21" dur="500" fill="hold"/>
                                        <p:tgtEl>
                                          <p:spTgt spid="17423"/>
                                        </p:tgtEl>
                                        <p:attrNameLst>
                                          <p:attrName>ppt_w</p:attrName>
                                        </p:attrNameLst>
                                      </p:cBhvr>
                                      <p:tavLst>
                                        <p:tav tm="0">
                                          <p:val>
                                            <p:fltVal val="0"/>
                                          </p:val>
                                        </p:tav>
                                        <p:tav tm="100000">
                                          <p:val>
                                            <p:strVal val="#ppt_w"/>
                                          </p:val>
                                        </p:tav>
                                      </p:tavLst>
                                    </p:anim>
                                    <p:anim calcmode="lin" valueType="num">
                                      <p:cBhvr>
                                        <p:cTn id="22" dur="500" fill="hold"/>
                                        <p:tgtEl>
                                          <p:spTgt spid="17423"/>
                                        </p:tgtEl>
                                        <p:attrNameLst>
                                          <p:attrName>ppt_h</p:attrName>
                                        </p:attrNameLst>
                                      </p:cBhvr>
                                      <p:tavLst>
                                        <p:tav tm="0">
                                          <p:val>
                                            <p:fltVal val="0"/>
                                          </p:val>
                                        </p:tav>
                                        <p:tav tm="100000">
                                          <p:val>
                                            <p:strVal val="#ppt_h"/>
                                          </p:val>
                                        </p:tav>
                                      </p:tavLst>
                                    </p:anim>
                                    <p:animEffect transition="in" filter="fade">
                                      <p:cBhvr>
                                        <p:cTn id="23" dur="500"/>
                                        <p:tgtEl>
                                          <p:spTgt spid="1742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7428"/>
                                        </p:tgtEl>
                                        <p:attrNameLst>
                                          <p:attrName>style.visibility</p:attrName>
                                        </p:attrNameLst>
                                      </p:cBhvr>
                                      <p:to>
                                        <p:strVal val="visible"/>
                                      </p:to>
                                    </p:set>
                                    <p:anim calcmode="lin" valueType="num">
                                      <p:cBhvr>
                                        <p:cTn id="28" dur="500" fill="hold"/>
                                        <p:tgtEl>
                                          <p:spTgt spid="17428"/>
                                        </p:tgtEl>
                                        <p:attrNameLst>
                                          <p:attrName>ppt_w</p:attrName>
                                        </p:attrNameLst>
                                      </p:cBhvr>
                                      <p:tavLst>
                                        <p:tav tm="0">
                                          <p:val>
                                            <p:fltVal val="0"/>
                                          </p:val>
                                        </p:tav>
                                        <p:tav tm="100000">
                                          <p:val>
                                            <p:strVal val="#ppt_w"/>
                                          </p:val>
                                        </p:tav>
                                      </p:tavLst>
                                    </p:anim>
                                    <p:anim calcmode="lin" valueType="num">
                                      <p:cBhvr>
                                        <p:cTn id="29" dur="500" fill="hold"/>
                                        <p:tgtEl>
                                          <p:spTgt spid="17428"/>
                                        </p:tgtEl>
                                        <p:attrNameLst>
                                          <p:attrName>ppt_h</p:attrName>
                                        </p:attrNameLst>
                                      </p:cBhvr>
                                      <p:tavLst>
                                        <p:tav tm="0">
                                          <p:val>
                                            <p:fltVal val="0"/>
                                          </p:val>
                                        </p:tav>
                                        <p:tav tm="100000">
                                          <p:val>
                                            <p:strVal val="#ppt_h"/>
                                          </p:val>
                                        </p:tav>
                                      </p:tavLst>
                                    </p:anim>
                                    <p:animEffect transition="in" filter="fade">
                                      <p:cBhvr>
                                        <p:cTn id="30" dur="500"/>
                                        <p:tgtEl>
                                          <p:spTgt spid="17428"/>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7429"/>
                                        </p:tgtEl>
                                        <p:attrNameLst>
                                          <p:attrName>style.visibility</p:attrName>
                                        </p:attrNameLst>
                                      </p:cBhvr>
                                      <p:to>
                                        <p:strVal val="visible"/>
                                      </p:to>
                                    </p:set>
                                    <p:anim calcmode="lin" valueType="num">
                                      <p:cBhvr>
                                        <p:cTn id="33" dur="500" fill="hold"/>
                                        <p:tgtEl>
                                          <p:spTgt spid="17429"/>
                                        </p:tgtEl>
                                        <p:attrNameLst>
                                          <p:attrName>ppt_w</p:attrName>
                                        </p:attrNameLst>
                                      </p:cBhvr>
                                      <p:tavLst>
                                        <p:tav tm="0">
                                          <p:val>
                                            <p:fltVal val="0"/>
                                          </p:val>
                                        </p:tav>
                                        <p:tav tm="100000">
                                          <p:val>
                                            <p:strVal val="#ppt_w"/>
                                          </p:val>
                                        </p:tav>
                                      </p:tavLst>
                                    </p:anim>
                                    <p:anim calcmode="lin" valueType="num">
                                      <p:cBhvr>
                                        <p:cTn id="34" dur="500" fill="hold"/>
                                        <p:tgtEl>
                                          <p:spTgt spid="17429"/>
                                        </p:tgtEl>
                                        <p:attrNameLst>
                                          <p:attrName>ppt_h</p:attrName>
                                        </p:attrNameLst>
                                      </p:cBhvr>
                                      <p:tavLst>
                                        <p:tav tm="0">
                                          <p:val>
                                            <p:fltVal val="0"/>
                                          </p:val>
                                        </p:tav>
                                        <p:tav tm="100000">
                                          <p:val>
                                            <p:strVal val="#ppt_h"/>
                                          </p:val>
                                        </p:tav>
                                      </p:tavLst>
                                    </p:anim>
                                    <p:animEffect transition="in" filter="fade">
                                      <p:cBhvr>
                                        <p:cTn id="35" dur="500"/>
                                        <p:tgtEl>
                                          <p:spTgt spid="1742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17426"/>
                                        </p:tgtEl>
                                        <p:attrNameLst>
                                          <p:attrName>style.visibility</p:attrName>
                                        </p:attrNameLst>
                                      </p:cBhvr>
                                      <p:to>
                                        <p:strVal val="visible"/>
                                      </p:to>
                                    </p:set>
                                    <p:anim calcmode="lin" valueType="num">
                                      <p:cBhvr>
                                        <p:cTn id="40" dur="500" fill="hold"/>
                                        <p:tgtEl>
                                          <p:spTgt spid="17426"/>
                                        </p:tgtEl>
                                        <p:attrNameLst>
                                          <p:attrName>ppt_w</p:attrName>
                                        </p:attrNameLst>
                                      </p:cBhvr>
                                      <p:tavLst>
                                        <p:tav tm="0">
                                          <p:val>
                                            <p:fltVal val="0"/>
                                          </p:val>
                                        </p:tav>
                                        <p:tav tm="100000">
                                          <p:val>
                                            <p:strVal val="#ppt_w"/>
                                          </p:val>
                                        </p:tav>
                                      </p:tavLst>
                                    </p:anim>
                                    <p:anim calcmode="lin" valueType="num">
                                      <p:cBhvr>
                                        <p:cTn id="41" dur="500" fill="hold"/>
                                        <p:tgtEl>
                                          <p:spTgt spid="17426"/>
                                        </p:tgtEl>
                                        <p:attrNameLst>
                                          <p:attrName>ppt_h</p:attrName>
                                        </p:attrNameLst>
                                      </p:cBhvr>
                                      <p:tavLst>
                                        <p:tav tm="0">
                                          <p:val>
                                            <p:fltVal val="0"/>
                                          </p:val>
                                        </p:tav>
                                        <p:tav tm="100000">
                                          <p:val>
                                            <p:strVal val="#ppt_h"/>
                                          </p:val>
                                        </p:tav>
                                      </p:tavLst>
                                    </p:anim>
                                    <p:animEffect transition="in" filter="fade">
                                      <p:cBhvr>
                                        <p:cTn id="42" dur="500"/>
                                        <p:tgtEl>
                                          <p:spTgt spid="17426"/>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17430"/>
                                        </p:tgtEl>
                                        <p:attrNameLst>
                                          <p:attrName>style.visibility</p:attrName>
                                        </p:attrNameLst>
                                      </p:cBhvr>
                                      <p:to>
                                        <p:strVal val="visible"/>
                                      </p:to>
                                    </p:set>
                                    <p:anim calcmode="lin" valueType="num">
                                      <p:cBhvr>
                                        <p:cTn id="45" dur="500" fill="hold"/>
                                        <p:tgtEl>
                                          <p:spTgt spid="17430"/>
                                        </p:tgtEl>
                                        <p:attrNameLst>
                                          <p:attrName>ppt_w</p:attrName>
                                        </p:attrNameLst>
                                      </p:cBhvr>
                                      <p:tavLst>
                                        <p:tav tm="0">
                                          <p:val>
                                            <p:fltVal val="0"/>
                                          </p:val>
                                        </p:tav>
                                        <p:tav tm="100000">
                                          <p:val>
                                            <p:strVal val="#ppt_w"/>
                                          </p:val>
                                        </p:tav>
                                      </p:tavLst>
                                    </p:anim>
                                    <p:anim calcmode="lin" valueType="num">
                                      <p:cBhvr>
                                        <p:cTn id="46" dur="500" fill="hold"/>
                                        <p:tgtEl>
                                          <p:spTgt spid="17430"/>
                                        </p:tgtEl>
                                        <p:attrNameLst>
                                          <p:attrName>ppt_h</p:attrName>
                                        </p:attrNameLst>
                                      </p:cBhvr>
                                      <p:tavLst>
                                        <p:tav tm="0">
                                          <p:val>
                                            <p:fltVal val="0"/>
                                          </p:val>
                                        </p:tav>
                                        <p:tav tm="100000">
                                          <p:val>
                                            <p:strVal val="#ppt_h"/>
                                          </p:val>
                                        </p:tav>
                                      </p:tavLst>
                                    </p:anim>
                                    <p:animEffect transition="in" filter="fade">
                                      <p:cBhvr>
                                        <p:cTn id="47" dur="500"/>
                                        <p:tgtEl>
                                          <p:spTgt spid="174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7431"/>
                                        </p:tgtEl>
                                        <p:attrNameLst>
                                          <p:attrName>style.visibility</p:attrName>
                                        </p:attrNameLst>
                                      </p:cBhvr>
                                      <p:to>
                                        <p:strVal val="visible"/>
                                      </p:to>
                                    </p:set>
                                    <p:anim calcmode="lin" valueType="num">
                                      <p:cBhvr>
                                        <p:cTn id="52" dur="500" fill="hold"/>
                                        <p:tgtEl>
                                          <p:spTgt spid="17431"/>
                                        </p:tgtEl>
                                        <p:attrNameLst>
                                          <p:attrName>ppt_w</p:attrName>
                                        </p:attrNameLst>
                                      </p:cBhvr>
                                      <p:tavLst>
                                        <p:tav tm="0">
                                          <p:val>
                                            <p:fltVal val="0"/>
                                          </p:val>
                                        </p:tav>
                                        <p:tav tm="100000">
                                          <p:val>
                                            <p:strVal val="#ppt_w"/>
                                          </p:val>
                                        </p:tav>
                                      </p:tavLst>
                                    </p:anim>
                                    <p:anim calcmode="lin" valueType="num">
                                      <p:cBhvr>
                                        <p:cTn id="53" dur="500" fill="hold"/>
                                        <p:tgtEl>
                                          <p:spTgt spid="17431"/>
                                        </p:tgtEl>
                                        <p:attrNameLst>
                                          <p:attrName>ppt_h</p:attrName>
                                        </p:attrNameLst>
                                      </p:cBhvr>
                                      <p:tavLst>
                                        <p:tav tm="0">
                                          <p:val>
                                            <p:fltVal val="0"/>
                                          </p:val>
                                        </p:tav>
                                        <p:tav tm="100000">
                                          <p:val>
                                            <p:strVal val="#ppt_h"/>
                                          </p:val>
                                        </p:tav>
                                      </p:tavLst>
                                    </p:anim>
                                    <p:animEffect transition="in" filter="fade">
                                      <p:cBhvr>
                                        <p:cTn id="54" dur="500"/>
                                        <p:tgtEl>
                                          <p:spTgt spid="17431"/>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17427"/>
                                        </p:tgtEl>
                                        <p:attrNameLst>
                                          <p:attrName>style.visibility</p:attrName>
                                        </p:attrNameLst>
                                      </p:cBhvr>
                                      <p:to>
                                        <p:strVal val="visible"/>
                                      </p:to>
                                    </p:set>
                                    <p:anim calcmode="lin" valueType="num">
                                      <p:cBhvr>
                                        <p:cTn id="57" dur="500" fill="hold"/>
                                        <p:tgtEl>
                                          <p:spTgt spid="17427"/>
                                        </p:tgtEl>
                                        <p:attrNameLst>
                                          <p:attrName>ppt_w</p:attrName>
                                        </p:attrNameLst>
                                      </p:cBhvr>
                                      <p:tavLst>
                                        <p:tav tm="0">
                                          <p:val>
                                            <p:fltVal val="0"/>
                                          </p:val>
                                        </p:tav>
                                        <p:tav tm="100000">
                                          <p:val>
                                            <p:strVal val="#ppt_w"/>
                                          </p:val>
                                        </p:tav>
                                      </p:tavLst>
                                    </p:anim>
                                    <p:anim calcmode="lin" valueType="num">
                                      <p:cBhvr>
                                        <p:cTn id="58" dur="500" fill="hold"/>
                                        <p:tgtEl>
                                          <p:spTgt spid="17427"/>
                                        </p:tgtEl>
                                        <p:attrNameLst>
                                          <p:attrName>ppt_h</p:attrName>
                                        </p:attrNameLst>
                                      </p:cBhvr>
                                      <p:tavLst>
                                        <p:tav tm="0">
                                          <p:val>
                                            <p:fltVal val="0"/>
                                          </p:val>
                                        </p:tav>
                                        <p:tav tm="100000">
                                          <p:val>
                                            <p:strVal val="#ppt_h"/>
                                          </p:val>
                                        </p:tav>
                                      </p:tavLst>
                                    </p:anim>
                                    <p:animEffect transition="in" filter="fade">
                                      <p:cBhvr>
                                        <p:cTn id="59" dur="500"/>
                                        <p:tgtEl>
                                          <p:spTgt spid="17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7" grpId="0" animBg="1"/>
      <p:bldP spid="17429" grpId="0"/>
      <p:bldP spid="17430" grpId="0"/>
      <p:bldP spid="174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9" name="Picture 15" descr="skimmia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08664" y="2492375"/>
            <a:ext cx="3519487"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17" descr="juniperus%20squamata%20blue%20star-n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35188" y="4005263"/>
            <a:ext cx="3382962"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3" descr="taxus_bac+Fastigiata_Aurea"/>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00376" y="908051"/>
            <a:ext cx="1681163"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2"/>
          <p:cNvSpPr txBox="1">
            <a:spLocks noChangeArrowheads="1"/>
          </p:cNvSpPr>
          <p:nvPr/>
        </p:nvSpPr>
        <p:spPr bwMode="auto">
          <a:xfrm>
            <a:off x="2063751" y="404813"/>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dirty="0">
                <a:latin typeface="Trebuchet MS" panose="020B0603020202020204" pitchFamily="34" charset="0"/>
              </a:rPr>
              <a:t>Stap 6: Combineren</a:t>
            </a:r>
          </a:p>
        </p:txBody>
      </p:sp>
      <p:sp>
        <p:nvSpPr>
          <p:cNvPr id="26630" name="AutoShape 6"/>
          <p:cNvSpPr>
            <a:spLocks noChangeArrowheads="1"/>
          </p:cNvSpPr>
          <p:nvPr/>
        </p:nvSpPr>
        <p:spPr bwMode="auto">
          <a:xfrm>
            <a:off x="5448301" y="4194176"/>
            <a:ext cx="2735263" cy="2663825"/>
          </a:xfrm>
          <a:custGeom>
            <a:avLst/>
            <a:gdLst>
              <a:gd name="T0" fmla="*/ 247416315 w 21600"/>
              <a:gd name="T1" fmla="*/ 0 h 21600"/>
              <a:gd name="T2" fmla="*/ 148443483 w 21600"/>
              <a:gd name="T3" fmla="*/ 71072208 h 21600"/>
              <a:gd name="T4" fmla="*/ 74935316 w 21600"/>
              <a:gd name="T5" fmla="*/ 140790797 h 21600"/>
              <a:gd name="T6" fmla="*/ 0 w 21600"/>
              <a:gd name="T7" fmla="*/ 234661401 h 21600"/>
              <a:gd name="T8" fmla="*/ 74935316 w 21600"/>
              <a:gd name="T9" fmla="*/ 328516835 h 21600"/>
              <a:gd name="T10" fmla="*/ 184123089 w 21600"/>
              <a:gd name="T11" fmla="*/ 278174735 h 21600"/>
              <a:gd name="T12" fmla="*/ 293294780 w 21600"/>
              <a:gd name="T13" fmla="*/ 174630994 h 21600"/>
              <a:gd name="T14" fmla="*/ 346373318 w 21600"/>
              <a:gd name="T15" fmla="*/ 71072208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167 w 21600"/>
              <a:gd name="T25" fmla="*/ 12567 h 21600"/>
              <a:gd name="T26" fmla="*/ 18290 w 21600"/>
              <a:gd name="T27" fmla="*/ 1829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4673"/>
                </a:lnTo>
                <a:lnTo>
                  <a:pt x="12567" y="4673"/>
                </a:lnTo>
                <a:lnTo>
                  <a:pt x="12567" y="12567"/>
                </a:lnTo>
                <a:lnTo>
                  <a:pt x="4673" y="12567"/>
                </a:lnTo>
                <a:lnTo>
                  <a:pt x="4673" y="9257"/>
                </a:lnTo>
                <a:lnTo>
                  <a:pt x="0" y="15429"/>
                </a:lnTo>
                <a:lnTo>
                  <a:pt x="4673" y="21600"/>
                </a:lnTo>
                <a:lnTo>
                  <a:pt x="4673" y="18290"/>
                </a:lnTo>
                <a:lnTo>
                  <a:pt x="18290" y="18290"/>
                </a:lnTo>
                <a:lnTo>
                  <a:pt x="18290" y="4673"/>
                </a:lnTo>
                <a:lnTo>
                  <a:pt x="21600" y="4673"/>
                </a:lnTo>
                <a:lnTo>
                  <a:pt x="15429" y="0"/>
                </a:lnTo>
                <a:close/>
              </a:path>
            </a:pathLst>
          </a:custGeom>
          <a:solidFill>
            <a:srgbClr val="CC99FF">
              <a:alpha val="30196"/>
            </a:srgbClr>
          </a:solidFill>
          <a:ln w="9525">
            <a:solidFill>
              <a:srgbClr val="CC99FF"/>
            </a:solidFill>
            <a:miter lim="800000"/>
            <a:headEnd/>
            <a:tailEnd/>
          </a:ln>
        </p:spPr>
        <p:txBody>
          <a:bodyPr wrap="none" anchor="ctr"/>
          <a:lstStyle/>
          <a:p>
            <a:endParaRPr lang="nl-NL"/>
          </a:p>
        </p:txBody>
      </p:sp>
      <p:sp>
        <p:nvSpPr>
          <p:cNvPr id="26631" name="AutoShape 7"/>
          <p:cNvSpPr>
            <a:spLocks noChangeArrowheads="1"/>
          </p:cNvSpPr>
          <p:nvPr/>
        </p:nvSpPr>
        <p:spPr bwMode="auto">
          <a:xfrm>
            <a:off x="3143250" y="2781300"/>
            <a:ext cx="1366838" cy="2160588"/>
          </a:xfrm>
          <a:prstGeom prst="upDownArrow">
            <a:avLst>
              <a:gd name="adj1" fmla="val 50000"/>
              <a:gd name="adj2" fmla="val 31614"/>
            </a:avLst>
          </a:prstGeom>
          <a:solidFill>
            <a:srgbClr val="CC99FF">
              <a:alpha val="30196"/>
            </a:srgbClr>
          </a:solidFill>
          <a:ln w="9525">
            <a:solidFill>
              <a:srgbClr val="CC99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26632" name="AutoShape 8"/>
          <p:cNvSpPr>
            <a:spLocks noChangeArrowheads="1"/>
          </p:cNvSpPr>
          <p:nvPr/>
        </p:nvSpPr>
        <p:spPr bwMode="auto">
          <a:xfrm rot="10800000" flipH="1">
            <a:off x="5232401" y="765176"/>
            <a:ext cx="3097213" cy="2663825"/>
          </a:xfrm>
          <a:custGeom>
            <a:avLst/>
            <a:gdLst>
              <a:gd name="T0" fmla="*/ 317208095 w 21600"/>
              <a:gd name="T1" fmla="*/ 0 h 21600"/>
              <a:gd name="T2" fmla="*/ 190287891 w 21600"/>
              <a:gd name="T3" fmla="*/ 71254729 h 21600"/>
              <a:gd name="T4" fmla="*/ 96326192 w 21600"/>
              <a:gd name="T5" fmla="*/ 140760336 h 21600"/>
              <a:gd name="T6" fmla="*/ 0 w 21600"/>
              <a:gd name="T7" fmla="*/ 234646108 h 21600"/>
              <a:gd name="T8" fmla="*/ 96326192 w 21600"/>
              <a:gd name="T9" fmla="*/ 328516835 h 21600"/>
              <a:gd name="T10" fmla="*/ 232210820 w 21600"/>
              <a:gd name="T11" fmla="*/ 272273500 h 21600"/>
              <a:gd name="T12" fmla="*/ 368074944 w 21600"/>
              <a:gd name="T13" fmla="*/ 171771699 h 21600"/>
              <a:gd name="T14" fmla="*/ 444107795 w 21600"/>
              <a:gd name="T15" fmla="*/ 7125472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1878 w 21600"/>
              <a:gd name="T25" fmla="*/ 12953 h 21600"/>
              <a:gd name="T26" fmla="*/ 17902 w 21600"/>
              <a:gd name="T27" fmla="*/ 1790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8" y="0"/>
                </a:moveTo>
                <a:lnTo>
                  <a:pt x="9255" y="4685"/>
                </a:lnTo>
                <a:lnTo>
                  <a:pt x="12953" y="4685"/>
                </a:lnTo>
                <a:lnTo>
                  <a:pt x="12953" y="12953"/>
                </a:lnTo>
                <a:lnTo>
                  <a:pt x="4685" y="12953"/>
                </a:lnTo>
                <a:lnTo>
                  <a:pt x="4685" y="9255"/>
                </a:lnTo>
                <a:lnTo>
                  <a:pt x="0" y="15428"/>
                </a:lnTo>
                <a:lnTo>
                  <a:pt x="4685" y="21600"/>
                </a:lnTo>
                <a:lnTo>
                  <a:pt x="4685" y="17902"/>
                </a:lnTo>
                <a:lnTo>
                  <a:pt x="17902" y="17902"/>
                </a:lnTo>
                <a:lnTo>
                  <a:pt x="17902" y="4685"/>
                </a:lnTo>
                <a:lnTo>
                  <a:pt x="21600" y="4685"/>
                </a:lnTo>
                <a:lnTo>
                  <a:pt x="15428" y="0"/>
                </a:lnTo>
                <a:close/>
              </a:path>
            </a:pathLst>
          </a:custGeom>
          <a:solidFill>
            <a:srgbClr val="CC99FF">
              <a:alpha val="30196"/>
            </a:srgbClr>
          </a:solidFill>
          <a:ln w="9525">
            <a:solidFill>
              <a:srgbClr val="CC99FF"/>
            </a:solidFill>
            <a:miter lim="800000"/>
            <a:headEnd/>
            <a:tailEnd/>
          </a:ln>
        </p:spPr>
        <p:txBody>
          <a:bodyPr wrap="none" anchor="ctr"/>
          <a:lstStyle/>
          <a:p>
            <a:endParaRPr lang="nl-NL"/>
          </a:p>
        </p:txBody>
      </p:sp>
      <p:sp>
        <p:nvSpPr>
          <p:cNvPr id="26633" name="Text Box 9"/>
          <p:cNvSpPr txBox="1">
            <a:spLocks noChangeArrowheads="1"/>
          </p:cNvSpPr>
          <p:nvPr/>
        </p:nvSpPr>
        <p:spPr bwMode="auto">
          <a:xfrm>
            <a:off x="8112125" y="765175"/>
            <a:ext cx="2052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a:latin typeface="Trebuchet MS" panose="020B0603020202020204" pitchFamily="34" charset="0"/>
              </a:rPr>
              <a:t>Harmonie</a:t>
            </a:r>
          </a:p>
        </p:txBody>
      </p:sp>
      <p:sp>
        <p:nvSpPr>
          <p:cNvPr id="26634" name="Text Box 10"/>
          <p:cNvSpPr txBox="1">
            <a:spLocks noChangeArrowheads="1"/>
          </p:cNvSpPr>
          <p:nvPr/>
        </p:nvSpPr>
        <p:spPr bwMode="auto">
          <a:xfrm>
            <a:off x="8183564" y="5589588"/>
            <a:ext cx="2052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a:latin typeface="Trebuchet MS" panose="020B0603020202020204" pitchFamily="34" charset="0"/>
              </a:rPr>
              <a:t>Harmonie</a:t>
            </a:r>
          </a:p>
        </p:txBody>
      </p:sp>
      <p:sp>
        <p:nvSpPr>
          <p:cNvPr id="26635" name="Text Box 11"/>
          <p:cNvSpPr txBox="1">
            <a:spLocks noChangeArrowheads="1"/>
          </p:cNvSpPr>
          <p:nvPr/>
        </p:nvSpPr>
        <p:spPr bwMode="auto">
          <a:xfrm>
            <a:off x="3143250" y="3500438"/>
            <a:ext cx="2052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a:latin typeface="Trebuchet MS" panose="020B0603020202020204" pitchFamily="34" charset="0"/>
              </a:rPr>
              <a:t>Contrast</a:t>
            </a:r>
          </a:p>
        </p:txBody>
      </p:sp>
    </p:spTree>
    <p:extLst>
      <p:ext uri="{BB962C8B-B14F-4D97-AF65-F5344CB8AC3E}">
        <p14:creationId xmlns:p14="http://schemas.microsoft.com/office/powerpoint/2010/main" val="1339297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6637"/>
                                        </p:tgtEl>
                                        <p:attrNameLst>
                                          <p:attrName>style.visibility</p:attrName>
                                        </p:attrNameLst>
                                      </p:cBhvr>
                                      <p:to>
                                        <p:strVal val="visible"/>
                                      </p:to>
                                    </p:set>
                                    <p:anim calcmode="lin" valueType="num">
                                      <p:cBhvr>
                                        <p:cTn id="7" dur="500" fill="hold"/>
                                        <p:tgtEl>
                                          <p:spTgt spid="26637"/>
                                        </p:tgtEl>
                                        <p:attrNameLst>
                                          <p:attrName>ppt_w</p:attrName>
                                        </p:attrNameLst>
                                      </p:cBhvr>
                                      <p:tavLst>
                                        <p:tav tm="0">
                                          <p:val>
                                            <p:fltVal val="0"/>
                                          </p:val>
                                        </p:tav>
                                        <p:tav tm="100000">
                                          <p:val>
                                            <p:strVal val="#ppt_w"/>
                                          </p:val>
                                        </p:tav>
                                      </p:tavLst>
                                    </p:anim>
                                    <p:anim calcmode="lin" valueType="num">
                                      <p:cBhvr>
                                        <p:cTn id="8" dur="500" fill="hold"/>
                                        <p:tgtEl>
                                          <p:spTgt spid="26637"/>
                                        </p:tgtEl>
                                        <p:attrNameLst>
                                          <p:attrName>ppt_h</p:attrName>
                                        </p:attrNameLst>
                                      </p:cBhvr>
                                      <p:tavLst>
                                        <p:tav tm="0">
                                          <p:val>
                                            <p:fltVal val="0"/>
                                          </p:val>
                                        </p:tav>
                                        <p:tav tm="100000">
                                          <p:val>
                                            <p:strVal val="#ppt_h"/>
                                          </p:val>
                                        </p:tav>
                                      </p:tavLst>
                                    </p:anim>
                                    <p:animEffect transition="in" filter="fade">
                                      <p:cBhvr>
                                        <p:cTn id="9" dur="500"/>
                                        <p:tgtEl>
                                          <p:spTgt spid="2663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6639"/>
                                        </p:tgtEl>
                                        <p:attrNameLst>
                                          <p:attrName>style.visibility</p:attrName>
                                        </p:attrNameLst>
                                      </p:cBhvr>
                                      <p:to>
                                        <p:strVal val="visible"/>
                                      </p:to>
                                    </p:set>
                                    <p:anim calcmode="lin" valueType="num">
                                      <p:cBhvr>
                                        <p:cTn id="14" dur="500" fill="hold"/>
                                        <p:tgtEl>
                                          <p:spTgt spid="26639"/>
                                        </p:tgtEl>
                                        <p:attrNameLst>
                                          <p:attrName>ppt_w</p:attrName>
                                        </p:attrNameLst>
                                      </p:cBhvr>
                                      <p:tavLst>
                                        <p:tav tm="0">
                                          <p:val>
                                            <p:fltVal val="0"/>
                                          </p:val>
                                        </p:tav>
                                        <p:tav tm="100000">
                                          <p:val>
                                            <p:strVal val="#ppt_w"/>
                                          </p:val>
                                        </p:tav>
                                      </p:tavLst>
                                    </p:anim>
                                    <p:anim calcmode="lin" valueType="num">
                                      <p:cBhvr>
                                        <p:cTn id="15" dur="500" fill="hold"/>
                                        <p:tgtEl>
                                          <p:spTgt spid="26639"/>
                                        </p:tgtEl>
                                        <p:attrNameLst>
                                          <p:attrName>ppt_h</p:attrName>
                                        </p:attrNameLst>
                                      </p:cBhvr>
                                      <p:tavLst>
                                        <p:tav tm="0">
                                          <p:val>
                                            <p:fltVal val="0"/>
                                          </p:val>
                                        </p:tav>
                                        <p:tav tm="100000">
                                          <p:val>
                                            <p:strVal val="#ppt_h"/>
                                          </p:val>
                                        </p:tav>
                                      </p:tavLst>
                                    </p:anim>
                                    <p:animEffect transition="in" filter="fade">
                                      <p:cBhvr>
                                        <p:cTn id="16" dur="500"/>
                                        <p:tgtEl>
                                          <p:spTgt spid="266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6641"/>
                                        </p:tgtEl>
                                        <p:attrNameLst>
                                          <p:attrName>style.visibility</p:attrName>
                                        </p:attrNameLst>
                                      </p:cBhvr>
                                      <p:to>
                                        <p:strVal val="visible"/>
                                      </p:to>
                                    </p:set>
                                    <p:anim calcmode="lin" valueType="num">
                                      <p:cBhvr>
                                        <p:cTn id="21" dur="500" fill="hold"/>
                                        <p:tgtEl>
                                          <p:spTgt spid="26641"/>
                                        </p:tgtEl>
                                        <p:attrNameLst>
                                          <p:attrName>ppt_w</p:attrName>
                                        </p:attrNameLst>
                                      </p:cBhvr>
                                      <p:tavLst>
                                        <p:tav tm="0">
                                          <p:val>
                                            <p:fltVal val="0"/>
                                          </p:val>
                                        </p:tav>
                                        <p:tav tm="100000">
                                          <p:val>
                                            <p:strVal val="#ppt_w"/>
                                          </p:val>
                                        </p:tav>
                                      </p:tavLst>
                                    </p:anim>
                                    <p:anim calcmode="lin" valueType="num">
                                      <p:cBhvr>
                                        <p:cTn id="22" dur="500" fill="hold"/>
                                        <p:tgtEl>
                                          <p:spTgt spid="26641"/>
                                        </p:tgtEl>
                                        <p:attrNameLst>
                                          <p:attrName>ppt_h</p:attrName>
                                        </p:attrNameLst>
                                      </p:cBhvr>
                                      <p:tavLst>
                                        <p:tav tm="0">
                                          <p:val>
                                            <p:fltVal val="0"/>
                                          </p:val>
                                        </p:tav>
                                        <p:tav tm="100000">
                                          <p:val>
                                            <p:strVal val="#ppt_h"/>
                                          </p:val>
                                        </p:tav>
                                      </p:tavLst>
                                    </p:anim>
                                    <p:animEffect transition="in" filter="fade">
                                      <p:cBhvr>
                                        <p:cTn id="23" dur="500"/>
                                        <p:tgtEl>
                                          <p:spTgt spid="2664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26632"/>
                                        </p:tgtEl>
                                        <p:attrNameLst>
                                          <p:attrName>style.visibility</p:attrName>
                                        </p:attrNameLst>
                                      </p:cBhvr>
                                      <p:to>
                                        <p:strVal val="visible"/>
                                      </p:to>
                                    </p:set>
                                    <p:anim calcmode="lin" valueType="num">
                                      <p:cBhvr>
                                        <p:cTn id="28" dur="500" fill="hold"/>
                                        <p:tgtEl>
                                          <p:spTgt spid="26632"/>
                                        </p:tgtEl>
                                        <p:attrNameLst>
                                          <p:attrName>ppt_w</p:attrName>
                                        </p:attrNameLst>
                                      </p:cBhvr>
                                      <p:tavLst>
                                        <p:tav tm="0">
                                          <p:val>
                                            <p:fltVal val="0"/>
                                          </p:val>
                                        </p:tav>
                                        <p:tav tm="100000">
                                          <p:val>
                                            <p:strVal val="#ppt_w"/>
                                          </p:val>
                                        </p:tav>
                                      </p:tavLst>
                                    </p:anim>
                                    <p:anim calcmode="lin" valueType="num">
                                      <p:cBhvr>
                                        <p:cTn id="29" dur="500" fill="hold"/>
                                        <p:tgtEl>
                                          <p:spTgt spid="26632"/>
                                        </p:tgtEl>
                                        <p:attrNameLst>
                                          <p:attrName>ppt_h</p:attrName>
                                        </p:attrNameLst>
                                      </p:cBhvr>
                                      <p:tavLst>
                                        <p:tav tm="0">
                                          <p:val>
                                            <p:fltVal val="0"/>
                                          </p:val>
                                        </p:tav>
                                        <p:tav tm="100000">
                                          <p:val>
                                            <p:strVal val="#ppt_h"/>
                                          </p:val>
                                        </p:tav>
                                      </p:tavLst>
                                    </p:anim>
                                    <p:animEffect transition="in" filter="fade">
                                      <p:cBhvr>
                                        <p:cTn id="30" dur="500"/>
                                        <p:tgtEl>
                                          <p:spTgt spid="26632"/>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26633"/>
                                        </p:tgtEl>
                                        <p:attrNameLst>
                                          <p:attrName>style.visibility</p:attrName>
                                        </p:attrNameLst>
                                      </p:cBhvr>
                                      <p:to>
                                        <p:strVal val="visible"/>
                                      </p:to>
                                    </p:set>
                                    <p:anim calcmode="lin" valueType="num">
                                      <p:cBhvr>
                                        <p:cTn id="33" dur="500" fill="hold"/>
                                        <p:tgtEl>
                                          <p:spTgt spid="26633"/>
                                        </p:tgtEl>
                                        <p:attrNameLst>
                                          <p:attrName>ppt_w</p:attrName>
                                        </p:attrNameLst>
                                      </p:cBhvr>
                                      <p:tavLst>
                                        <p:tav tm="0">
                                          <p:val>
                                            <p:fltVal val="0"/>
                                          </p:val>
                                        </p:tav>
                                        <p:tav tm="100000">
                                          <p:val>
                                            <p:strVal val="#ppt_w"/>
                                          </p:val>
                                        </p:tav>
                                      </p:tavLst>
                                    </p:anim>
                                    <p:anim calcmode="lin" valueType="num">
                                      <p:cBhvr>
                                        <p:cTn id="34" dur="500" fill="hold"/>
                                        <p:tgtEl>
                                          <p:spTgt spid="26633"/>
                                        </p:tgtEl>
                                        <p:attrNameLst>
                                          <p:attrName>ppt_h</p:attrName>
                                        </p:attrNameLst>
                                      </p:cBhvr>
                                      <p:tavLst>
                                        <p:tav tm="0">
                                          <p:val>
                                            <p:fltVal val="0"/>
                                          </p:val>
                                        </p:tav>
                                        <p:tav tm="100000">
                                          <p:val>
                                            <p:strVal val="#ppt_h"/>
                                          </p:val>
                                        </p:tav>
                                      </p:tavLst>
                                    </p:anim>
                                    <p:animEffect transition="in" filter="fade">
                                      <p:cBhvr>
                                        <p:cTn id="35" dur="500"/>
                                        <p:tgtEl>
                                          <p:spTgt spid="2663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26630"/>
                                        </p:tgtEl>
                                        <p:attrNameLst>
                                          <p:attrName>style.visibility</p:attrName>
                                        </p:attrNameLst>
                                      </p:cBhvr>
                                      <p:to>
                                        <p:strVal val="visible"/>
                                      </p:to>
                                    </p:set>
                                    <p:anim calcmode="lin" valueType="num">
                                      <p:cBhvr>
                                        <p:cTn id="40" dur="500" fill="hold"/>
                                        <p:tgtEl>
                                          <p:spTgt spid="26630"/>
                                        </p:tgtEl>
                                        <p:attrNameLst>
                                          <p:attrName>ppt_w</p:attrName>
                                        </p:attrNameLst>
                                      </p:cBhvr>
                                      <p:tavLst>
                                        <p:tav tm="0">
                                          <p:val>
                                            <p:fltVal val="0"/>
                                          </p:val>
                                        </p:tav>
                                        <p:tav tm="100000">
                                          <p:val>
                                            <p:strVal val="#ppt_w"/>
                                          </p:val>
                                        </p:tav>
                                      </p:tavLst>
                                    </p:anim>
                                    <p:anim calcmode="lin" valueType="num">
                                      <p:cBhvr>
                                        <p:cTn id="41" dur="500" fill="hold"/>
                                        <p:tgtEl>
                                          <p:spTgt spid="26630"/>
                                        </p:tgtEl>
                                        <p:attrNameLst>
                                          <p:attrName>ppt_h</p:attrName>
                                        </p:attrNameLst>
                                      </p:cBhvr>
                                      <p:tavLst>
                                        <p:tav tm="0">
                                          <p:val>
                                            <p:fltVal val="0"/>
                                          </p:val>
                                        </p:tav>
                                        <p:tav tm="100000">
                                          <p:val>
                                            <p:strVal val="#ppt_h"/>
                                          </p:val>
                                        </p:tav>
                                      </p:tavLst>
                                    </p:anim>
                                    <p:animEffect transition="in" filter="fade">
                                      <p:cBhvr>
                                        <p:cTn id="42" dur="500"/>
                                        <p:tgtEl>
                                          <p:spTgt spid="26630"/>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26634"/>
                                        </p:tgtEl>
                                        <p:attrNameLst>
                                          <p:attrName>style.visibility</p:attrName>
                                        </p:attrNameLst>
                                      </p:cBhvr>
                                      <p:to>
                                        <p:strVal val="visible"/>
                                      </p:to>
                                    </p:set>
                                    <p:anim calcmode="lin" valueType="num">
                                      <p:cBhvr>
                                        <p:cTn id="45" dur="500" fill="hold"/>
                                        <p:tgtEl>
                                          <p:spTgt spid="26634"/>
                                        </p:tgtEl>
                                        <p:attrNameLst>
                                          <p:attrName>ppt_w</p:attrName>
                                        </p:attrNameLst>
                                      </p:cBhvr>
                                      <p:tavLst>
                                        <p:tav tm="0">
                                          <p:val>
                                            <p:fltVal val="0"/>
                                          </p:val>
                                        </p:tav>
                                        <p:tav tm="100000">
                                          <p:val>
                                            <p:strVal val="#ppt_w"/>
                                          </p:val>
                                        </p:tav>
                                      </p:tavLst>
                                    </p:anim>
                                    <p:anim calcmode="lin" valueType="num">
                                      <p:cBhvr>
                                        <p:cTn id="46" dur="500" fill="hold"/>
                                        <p:tgtEl>
                                          <p:spTgt spid="26634"/>
                                        </p:tgtEl>
                                        <p:attrNameLst>
                                          <p:attrName>ppt_h</p:attrName>
                                        </p:attrNameLst>
                                      </p:cBhvr>
                                      <p:tavLst>
                                        <p:tav tm="0">
                                          <p:val>
                                            <p:fltVal val="0"/>
                                          </p:val>
                                        </p:tav>
                                        <p:tav tm="100000">
                                          <p:val>
                                            <p:strVal val="#ppt_h"/>
                                          </p:val>
                                        </p:tav>
                                      </p:tavLst>
                                    </p:anim>
                                    <p:animEffect transition="in" filter="fade">
                                      <p:cBhvr>
                                        <p:cTn id="47" dur="500"/>
                                        <p:tgtEl>
                                          <p:spTgt spid="2663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26631"/>
                                        </p:tgtEl>
                                        <p:attrNameLst>
                                          <p:attrName>style.visibility</p:attrName>
                                        </p:attrNameLst>
                                      </p:cBhvr>
                                      <p:to>
                                        <p:strVal val="visible"/>
                                      </p:to>
                                    </p:set>
                                    <p:anim calcmode="lin" valueType="num">
                                      <p:cBhvr>
                                        <p:cTn id="52" dur="500" fill="hold"/>
                                        <p:tgtEl>
                                          <p:spTgt spid="26631"/>
                                        </p:tgtEl>
                                        <p:attrNameLst>
                                          <p:attrName>ppt_w</p:attrName>
                                        </p:attrNameLst>
                                      </p:cBhvr>
                                      <p:tavLst>
                                        <p:tav tm="0">
                                          <p:val>
                                            <p:fltVal val="0"/>
                                          </p:val>
                                        </p:tav>
                                        <p:tav tm="100000">
                                          <p:val>
                                            <p:strVal val="#ppt_w"/>
                                          </p:val>
                                        </p:tav>
                                      </p:tavLst>
                                    </p:anim>
                                    <p:anim calcmode="lin" valueType="num">
                                      <p:cBhvr>
                                        <p:cTn id="53" dur="500" fill="hold"/>
                                        <p:tgtEl>
                                          <p:spTgt spid="26631"/>
                                        </p:tgtEl>
                                        <p:attrNameLst>
                                          <p:attrName>ppt_h</p:attrName>
                                        </p:attrNameLst>
                                      </p:cBhvr>
                                      <p:tavLst>
                                        <p:tav tm="0">
                                          <p:val>
                                            <p:fltVal val="0"/>
                                          </p:val>
                                        </p:tav>
                                        <p:tav tm="100000">
                                          <p:val>
                                            <p:strVal val="#ppt_h"/>
                                          </p:val>
                                        </p:tav>
                                      </p:tavLst>
                                    </p:anim>
                                    <p:animEffect transition="in" filter="fade">
                                      <p:cBhvr>
                                        <p:cTn id="54" dur="500"/>
                                        <p:tgtEl>
                                          <p:spTgt spid="26631"/>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26635"/>
                                        </p:tgtEl>
                                        <p:attrNameLst>
                                          <p:attrName>style.visibility</p:attrName>
                                        </p:attrNameLst>
                                      </p:cBhvr>
                                      <p:to>
                                        <p:strVal val="visible"/>
                                      </p:to>
                                    </p:set>
                                    <p:anim calcmode="lin" valueType="num">
                                      <p:cBhvr>
                                        <p:cTn id="57" dur="500" fill="hold"/>
                                        <p:tgtEl>
                                          <p:spTgt spid="26635"/>
                                        </p:tgtEl>
                                        <p:attrNameLst>
                                          <p:attrName>ppt_w</p:attrName>
                                        </p:attrNameLst>
                                      </p:cBhvr>
                                      <p:tavLst>
                                        <p:tav tm="0">
                                          <p:val>
                                            <p:fltVal val="0"/>
                                          </p:val>
                                        </p:tav>
                                        <p:tav tm="100000">
                                          <p:val>
                                            <p:strVal val="#ppt_w"/>
                                          </p:val>
                                        </p:tav>
                                      </p:tavLst>
                                    </p:anim>
                                    <p:anim calcmode="lin" valueType="num">
                                      <p:cBhvr>
                                        <p:cTn id="58" dur="500" fill="hold"/>
                                        <p:tgtEl>
                                          <p:spTgt spid="26635"/>
                                        </p:tgtEl>
                                        <p:attrNameLst>
                                          <p:attrName>ppt_h</p:attrName>
                                        </p:attrNameLst>
                                      </p:cBhvr>
                                      <p:tavLst>
                                        <p:tav tm="0">
                                          <p:val>
                                            <p:fltVal val="0"/>
                                          </p:val>
                                        </p:tav>
                                        <p:tav tm="100000">
                                          <p:val>
                                            <p:strVal val="#ppt_h"/>
                                          </p:val>
                                        </p:tav>
                                      </p:tavLst>
                                    </p:anim>
                                    <p:animEffect transition="in" filter="fade">
                                      <p:cBhvr>
                                        <p:cTn id="59" dur="5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P spid="26633" grpId="0"/>
      <p:bldP spid="26634" grpId="0"/>
      <p:bldP spid="266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9" name="Picture 17" descr="vaste%20achill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4149726"/>
            <a:ext cx="2951162"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15" descr="monarda"/>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08663" y="2636839"/>
            <a:ext cx="338455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3" descr="Liatrisspicata"/>
          <p:cNvPicPr>
            <a:picLocks noChangeAspect="1" noChangeArrowheads="1"/>
          </p:cNvPicPr>
          <p:nvPr/>
        </p:nvPicPr>
        <p:blipFill>
          <a:blip r:embed="rId5" cstate="email">
            <a:extLst>
              <a:ext uri="{28A0092B-C50C-407E-A947-70E740481C1C}">
                <a14:useLocalDpi xmlns:a14="http://schemas.microsoft.com/office/drawing/2010/main" val="0"/>
              </a:ext>
            </a:extLst>
          </a:blip>
          <a:srcRect b="4602"/>
          <a:stretch>
            <a:fillRect/>
          </a:stretch>
        </p:blipFill>
        <p:spPr bwMode="auto">
          <a:xfrm>
            <a:off x="2816225" y="908051"/>
            <a:ext cx="1804988"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2"/>
          <p:cNvSpPr txBox="1">
            <a:spLocks noChangeArrowheads="1"/>
          </p:cNvSpPr>
          <p:nvPr/>
        </p:nvSpPr>
        <p:spPr bwMode="auto">
          <a:xfrm>
            <a:off x="2063751" y="404813"/>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dirty="0">
                <a:latin typeface="Trebuchet MS" panose="020B0603020202020204" pitchFamily="34" charset="0"/>
              </a:rPr>
              <a:t>Stap 6: Combineren</a:t>
            </a:r>
          </a:p>
        </p:txBody>
      </p:sp>
      <p:sp>
        <p:nvSpPr>
          <p:cNvPr id="28678" name="AutoShape 6"/>
          <p:cNvSpPr>
            <a:spLocks noChangeArrowheads="1"/>
          </p:cNvSpPr>
          <p:nvPr/>
        </p:nvSpPr>
        <p:spPr bwMode="auto">
          <a:xfrm>
            <a:off x="5448301" y="4194176"/>
            <a:ext cx="2735263" cy="2663825"/>
          </a:xfrm>
          <a:custGeom>
            <a:avLst/>
            <a:gdLst>
              <a:gd name="T0" fmla="*/ 247416315 w 21600"/>
              <a:gd name="T1" fmla="*/ 0 h 21600"/>
              <a:gd name="T2" fmla="*/ 148443483 w 21600"/>
              <a:gd name="T3" fmla="*/ 71072208 h 21600"/>
              <a:gd name="T4" fmla="*/ 74935316 w 21600"/>
              <a:gd name="T5" fmla="*/ 140790797 h 21600"/>
              <a:gd name="T6" fmla="*/ 0 w 21600"/>
              <a:gd name="T7" fmla="*/ 234661401 h 21600"/>
              <a:gd name="T8" fmla="*/ 74935316 w 21600"/>
              <a:gd name="T9" fmla="*/ 328516835 h 21600"/>
              <a:gd name="T10" fmla="*/ 184123089 w 21600"/>
              <a:gd name="T11" fmla="*/ 278174735 h 21600"/>
              <a:gd name="T12" fmla="*/ 293294780 w 21600"/>
              <a:gd name="T13" fmla="*/ 174630994 h 21600"/>
              <a:gd name="T14" fmla="*/ 346373318 w 21600"/>
              <a:gd name="T15" fmla="*/ 71072208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167 w 21600"/>
              <a:gd name="T25" fmla="*/ 12567 h 21600"/>
              <a:gd name="T26" fmla="*/ 18290 w 21600"/>
              <a:gd name="T27" fmla="*/ 1829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4673"/>
                </a:lnTo>
                <a:lnTo>
                  <a:pt x="12567" y="4673"/>
                </a:lnTo>
                <a:lnTo>
                  <a:pt x="12567" y="12567"/>
                </a:lnTo>
                <a:lnTo>
                  <a:pt x="4673" y="12567"/>
                </a:lnTo>
                <a:lnTo>
                  <a:pt x="4673" y="9257"/>
                </a:lnTo>
                <a:lnTo>
                  <a:pt x="0" y="15429"/>
                </a:lnTo>
                <a:lnTo>
                  <a:pt x="4673" y="21600"/>
                </a:lnTo>
                <a:lnTo>
                  <a:pt x="4673" y="18290"/>
                </a:lnTo>
                <a:lnTo>
                  <a:pt x="18290" y="18290"/>
                </a:lnTo>
                <a:lnTo>
                  <a:pt x="18290" y="4673"/>
                </a:lnTo>
                <a:lnTo>
                  <a:pt x="21600" y="4673"/>
                </a:lnTo>
                <a:lnTo>
                  <a:pt x="15429" y="0"/>
                </a:lnTo>
                <a:close/>
              </a:path>
            </a:pathLst>
          </a:custGeom>
          <a:solidFill>
            <a:srgbClr val="CC99FF">
              <a:alpha val="30196"/>
            </a:srgbClr>
          </a:solidFill>
          <a:ln w="9525">
            <a:solidFill>
              <a:srgbClr val="CC99FF"/>
            </a:solidFill>
            <a:miter lim="800000"/>
            <a:headEnd/>
            <a:tailEnd/>
          </a:ln>
        </p:spPr>
        <p:txBody>
          <a:bodyPr wrap="none" anchor="ctr"/>
          <a:lstStyle/>
          <a:p>
            <a:endParaRPr lang="nl-NL"/>
          </a:p>
        </p:txBody>
      </p:sp>
      <p:sp>
        <p:nvSpPr>
          <p:cNvPr id="28679" name="AutoShape 7"/>
          <p:cNvSpPr>
            <a:spLocks noChangeArrowheads="1"/>
          </p:cNvSpPr>
          <p:nvPr/>
        </p:nvSpPr>
        <p:spPr bwMode="auto">
          <a:xfrm>
            <a:off x="3143250" y="2781300"/>
            <a:ext cx="1366838" cy="2160588"/>
          </a:xfrm>
          <a:prstGeom prst="upDownArrow">
            <a:avLst>
              <a:gd name="adj1" fmla="val 50000"/>
              <a:gd name="adj2" fmla="val 31614"/>
            </a:avLst>
          </a:prstGeom>
          <a:solidFill>
            <a:srgbClr val="CC99FF">
              <a:alpha val="30196"/>
            </a:srgbClr>
          </a:solidFill>
          <a:ln w="9525">
            <a:solidFill>
              <a:srgbClr val="CC99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28680" name="AutoShape 8"/>
          <p:cNvSpPr>
            <a:spLocks noChangeArrowheads="1"/>
          </p:cNvSpPr>
          <p:nvPr/>
        </p:nvSpPr>
        <p:spPr bwMode="auto">
          <a:xfrm rot="10800000" flipH="1">
            <a:off x="5232401" y="765176"/>
            <a:ext cx="3097213" cy="2663825"/>
          </a:xfrm>
          <a:custGeom>
            <a:avLst/>
            <a:gdLst>
              <a:gd name="T0" fmla="*/ 317208095 w 21600"/>
              <a:gd name="T1" fmla="*/ 0 h 21600"/>
              <a:gd name="T2" fmla="*/ 190287891 w 21600"/>
              <a:gd name="T3" fmla="*/ 71254729 h 21600"/>
              <a:gd name="T4" fmla="*/ 96326192 w 21600"/>
              <a:gd name="T5" fmla="*/ 140760336 h 21600"/>
              <a:gd name="T6" fmla="*/ 0 w 21600"/>
              <a:gd name="T7" fmla="*/ 234646108 h 21600"/>
              <a:gd name="T8" fmla="*/ 96326192 w 21600"/>
              <a:gd name="T9" fmla="*/ 328516835 h 21600"/>
              <a:gd name="T10" fmla="*/ 232210820 w 21600"/>
              <a:gd name="T11" fmla="*/ 272273500 h 21600"/>
              <a:gd name="T12" fmla="*/ 368074944 w 21600"/>
              <a:gd name="T13" fmla="*/ 171771699 h 21600"/>
              <a:gd name="T14" fmla="*/ 444107795 w 21600"/>
              <a:gd name="T15" fmla="*/ 7125472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1878 w 21600"/>
              <a:gd name="T25" fmla="*/ 12953 h 21600"/>
              <a:gd name="T26" fmla="*/ 17902 w 21600"/>
              <a:gd name="T27" fmla="*/ 1790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8" y="0"/>
                </a:moveTo>
                <a:lnTo>
                  <a:pt x="9255" y="4685"/>
                </a:lnTo>
                <a:lnTo>
                  <a:pt x="12953" y="4685"/>
                </a:lnTo>
                <a:lnTo>
                  <a:pt x="12953" y="12953"/>
                </a:lnTo>
                <a:lnTo>
                  <a:pt x="4685" y="12953"/>
                </a:lnTo>
                <a:lnTo>
                  <a:pt x="4685" y="9255"/>
                </a:lnTo>
                <a:lnTo>
                  <a:pt x="0" y="15428"/>
                </a:lnTo>
                <a:lnTo>
                  <a:pt x="4685" y="21600"/>
                </a:lnTo>
                <a:lnTo>
                  <a:pt x="4685" y="17902"/>
                </a:lnTo>
                <a:lnTo>
                  <a:pt x="17902" y="17902"/>
                </a:lnTo>
                <a:lnTo>
                  <a:pt x="17902" y="4685"/>
                </a:lnTo>
                <a:lnTo>
                  <a:pt x="21600" y="4685"/>
                </a:lnTo>
                <a:lnTo>
                  <a:pt x="15428" y="0"/>
                </a:lnTo>
                <a:close/>
              </a:path>
            </a:pathLst>
          </a:custGeom>
          <a:solidFill>
            <a:srgbClr val="CC99FF">
              <a:alpha val="30196"/>
            </a:srgbClr>
          </a:solidFill>
          <a:ln w="9525">
            <a:solidFill>
              <a:srgbClr val="CC99FF"/>
            </a:solidFill>
            <a:miter lim="800000"/>
            <a:headEnd/>
            <a:tailEnd/>
          </a:ln>
        </p:spPr>
        <p:txBody>
          <a:bodyPr wrap="none" anchor="ctr"/>
          <a:lstStyle/>
          <a:p>
            <a:endParaRPr lang="nl-NL"/>
          </a:p>
        </p:txBody>
      </p:sp>
      <p:sp>
        <p:nvSpPr>
          <p:cNvPr id="28681" name="Text Box 9"/>
          <p:cNvSpPr txBox="1">
            <a:spLocks noChangeArrowheads="1"/>
          </p:cNvSpPr>
          <p:nvPr/>
        </p:nvSpPr>
        <p:spPr bwMode="auto">
          <a:xfrm>
            <a:off x="8112125" y="765175"/>
            <a:ext cx="2052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a:latin typeface="Trebuchet MS" panose="020B0603020202020204" pitchFamily="34" charset="0"/>
              </a:rPr>
              <a:t>Harmonie</a:t>
            </a:r>
          </a:p>
        </p:txBody>
      </p:sp>
      <p:sp>
        <p:nvSpPr>
          <p:cNvPr id="28682" name="Text Box 10"/>
          <p:cNvSpPr txBox="1">
            <a:spLocks noChangeArrowheads="1"/>
          </p:cNvSpPr>
          <p:nvPr/>
        </p:nvSpPr>
        <p:spPr bwMode="auto">
          <a:xfrm>
            <a:off x="8183564" y="5589588"/>
            <a:ext cx="2052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a:latin typeface="Trebuchet MS" panose="020B0603020202020204" pitchFamily="34" charset="0"/>
              </a:rPr>
              <a:t>Harmonie</a:t>
            </a:r>
          </a:p>
        </p:txBody>
      </p:sp>
      <p:sp>
        <p:nvSpPr>
          <p:cNvPr id="28683" name="Text Box 11"/>
          <p:cNvSpPr txBox="1">
            <a:spLocks noChangeArrowheads="1"/>
          </p:cNvSpPr>
          <p:nvPr/>
        </p:nvSpPr>
        <p:spPr bwMode="auto">
          <a:xfrm>
            <a:off x="3143250" y="3500438"/>
            <a:ext cx="2052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a:latin typeface="Trebuchet MS" panose="020B0603020202020204" pitchFamily="34" charset="0"/>
              </a:rPr>
              <a:t>Contrast</a:t>
            </a:r>
          </a:p>
        </p:txBody>
      </p:sp>
    </p:spTree>
    <p:extLst>
      <p:ext uri="{BB962C8B-B14F-4D97-AF65-F5344CB8AC3E}">
        <p14:creationId xmlns:p14="http://schemas.microsoft.com/office/powerpoint/2010/main" val="11665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8685"/>
                                        </p:tgtEl>
                                        <p:attrNameLst>
                                          <p:attrName>style.visibility</p:attrName>
                                        </p:attrNameLst>
                                      </p:cBhvr>
                                      <p:to>
                                        <p:strVal val="visible"/>
                                      </p:to>
                                    </p:set>
                                    <p:anim calcmode="lin" valueType="num">
                                      <p:cBhvr>
                                        <p:cTn id="7" dur="500" fill="hold"/>
                                        <p:tgtEl>
                                          <p:spTgt spid="28685"/>
                                        </p:tgtEl>
                                        <p:attrNameLst>
                                          <p:attrName>ppt_w</p:attrName>
                                        </p:attrNameLst>
                                      </p:cBhvr>
                                      <p:tavLst>
                                        <p:tav tm="0">
                                          <p:val>
                                            <p:fltVal val="0"/>
                                          </p:val>
                                        </p:tav>
                                        <p:tav tm="100000">
                                          <p:val>
                                            <p:strVal val="#ppt_w"/>
                                          </p:val>
                                        </p:tav>
                                      </p:tavLst>
                                    </p:anim>
                                    <p:anim calcmode="lin" valueType="num">
                                      <p:cBhvr>
                                        <p:cTn id="8" dur="500" fill="hold"/>
                                        <p:tgtEl>
                                          <p:spTgt spid="28685"/>
                                        </p:tgtEl>
                                        <p:attrNameLst>
                                          <p:attrName>ppt_h</p:attrName>
                                        </p:attrNameLst>
                                      </p:cBhvr>
                                      <p:tavLst>
                                        <p:tav tm="0">
                                          <p:val>
                                            <p:fltVal val="0"/>
                                          </p:val>
                                        </p:tav>
                                        <p:tav tm="100000">
                                          <p:val>
                                            <p:strVal val="#ppt_h"/>
                                          </p:val>
                                        </p:tav>
                                      </p:tavLst>
                                    </p:anim>
                                    <p:animEffect transition="in" filter="fade">
                                      <p:cBhvr>
                                        <p:cTn id="9" dur="500"/>
                                        <p:tgtEl>
                                          <p:spTgt spid="2868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8687"/>
                                        </p:tgtEl>
                                        <p:attrNameLst>
                                          <p:attrName>style.visibility</p:attrName>
                                        </p:attrNameLst>
                                      </p:cBhvr>
                                      <p:to>
                                        <p:strVal val="visible"/>
                                      </p:to>
                                    </p:set>
                                    <p:anim calcmode="lin" valueType="num">
                                      <p:cBhvr>
                                        <p:cTn id="14" dur="500" fill="hold"/>
                                        <p:tgtEl>
                                          <p:spTgt spid="28687"/>
                                        </p:tgtEl>
                                        <p:attrNameLst>
                                          <p:attrName>ppt_w</p:attrName>
                                        </p:attrNameLst>
                                      </p:cBhvr>
                                      <p:tavLst>
                                        <p:tav tm="0">
                                          <p:val>
                                            <p:fltVal val="0"/>
                                          </p:val>
                                        </p:tav>
                                        <p:tav tm="100000">
                                          <p:val>
                                            <p:strVal val="#ppt_w"/>
                                          </p:val>
                                        </p:tav>
                                      </p:tavLst>
                                    </p:anim>
                                    <p:anim calcmode="lin" valueType="num">
                                      <p:cBhvr>
                                        <p:cTn id="15" dur="500" fill="hold"/>
                                        <p:tgtEl>
                                          <p:spTgt spid="28687"/>
                                        </p:tgtEl>
                                        <p:attrNameLst>
                                          <p:attrName>ppt_h</p:attrName>
                                        </p:attrNameLst>
                                      </p:cBhvr>
                                      <p:tavLst>
                                        <p:tav tm="0">
                                          <p:val>
                                            <p:fltVal val="0"/>
                                          </p:val>
                                        </p:tav>
                                        <p:tav tm="100000">
                                          <p:val>
                                            <p:strVal val="#ppt_h"/>
                                          </p:val>
                                        </p:tav>
                                      </p:tavLst>
                                    </p:anim>
                                    <p:animEffect transition="in" filter="fade">
                                      <p:cBhvr>
                                        <p:cTn id="16" dur="500"/>
                                        <p:tgtEl>
                                          <p:spTgt spid="2868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8689"/>
                                        </p:tgtEl>
                                        <p:attrNameLst>
                                          <p:attrName>style.visibility</p:attrName>
                                        </p:attrNameLst>
                                      </p:cBhvr>
                                      <p:to>
                                        <p:strVal val="visible"/>
                                      </p:to>
                                    </p:set>
                                    <p:anim calcmode="lin" valueType="num">
                                      <p:cBhvr>
                                        <p:cTn id="21" dur="500" fill="hold"/>
                                        <p:tgtEl>
                                          <p:spTgt spid="28689"/>
                                        </p:tgtEl>
                                        <p:attrNameLst>
                                          <p:attrName>ppt_w</p:attrName>
                                        </p:attrNameLst>
                                      </p:cBhvr>
                                      <p:tavLst>
                                        <p:tav tm="0">
                                          <p:val>
                                            <p:fltVal val="0"/>
                                          </p:val>
                                        </p:tav>
                                        <p:tav tm="100000">
                                          <p:val>
                                            <p:strVal val="#ppt_w"/>
                                          </p:val>
                                        </p:tav>
                                      </p:tavLst>
                                    </p:anim>
                                    <p:anim calcmode="lin" valueType="num">
                                      <p:cBhvr>
                                        <p:cTn id="22" dur="500" fill="hold"/>
                                        <p:tgtEl>
                                          <p:spTgt spid="28689"/>
                                        </p:tgtEl>
                                        <p:attrNameLst>
                                          <p:attrName>ppt_h</p:attrName>
                                        </p:attrNameLst>
                                      </p:cBhvr>
                                      <p:tavLst>
                                        <p:tav tm="0">
                                          <p:val>
                                            <p:fltVal val="0"/>
                                          </p:val>
                                        </p:tav>
                                        <p:tav tm="100000">
                                          <p:val>
                                            <p:strVal val="#ppt_h"/>
                                          </p:val>
                                        </p:tav>
                                      </p:tavLst>
                                    </p:anim>
                                    <p:animEffect transition="in" filter="fade">
                                      <p:cBhvr>
                                        <p:cTn id="23" dur="500"/>
                                        <p:tgtEl>
                                          <p:spTgt spid="2868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28680"/>
                                        </p:tgtEl>
                                        <p:attrNameLst>
                                          <p:attrName>style.visibility</p:attrName>
                                        </p:attrNameLst>
                                      </p:cBhvr>
                                      <p:to>
                                        <p:strVal val="visible"/>
                                      </p:to>
                                    </p:set>
                                    <p:anim calcmode="lin" valueType="num">
                                      <p:cBhvr>
                                        <p:cTn id="28" dur="500" fill="hold"/>
                                        <p:tgtEl>
                                          <p:spTgt spid="28680"/>
                                        </p:tgtEl>
                                        <p:attrNameLst>
                                          <p:attrName>ppt_w</p:attrName>
                                        </p:attrNameLst>
                                      </p:cBhvr>
                                      <p:tavLst>
                                        <p:tav tm="0">
                                          <p:val>
                                            <p:fltVal val="0"/>
                                          </p:val>
                                        </p:tav>
                                        <p:tav tm="100000">
                                          <p:val>
                                            <p:strVal val="#ppt_w"/>
                                          </p:val>
                                        </p:tav>
                                      </p:tavLst>
                                    </p:anim>
                                    <p:anim calcmode="lin" valueType="num">
                                      <p:cBhvr>
                                        <p:cTn id="29" dur="500" fill="hold"/>
                                        <p:tgtEl>
                                          <p:spTgt spid="28680"/>
                                        </p:tgtEl>
                                        <p:attrNameLst>
                                          <p:attrName>ppt_h</p:attrName>
                                        </p:attrNameLst>
                                      </p:cBhvr>
                                      <p:tavLst>
                                        <p:tav tm="0">
                                          <p:val>
                                            <p:fltVal val="0"/>
                                          </p:val>
                                        </p:tav>
                                        <p:tav tm="100000">
                                          <p:val>
                                            <p:strVal val="#ppt_h"/>
                                          </p:val>
                                        </p:tav>
                                      </p:tavLst>
                                    </p:anim>
                                    <p:animEffect transition="in" filter="fade">
                                      <p:cBhvr>
                                        <p:cTn id="30" dur="500"/>
                                        <p:tgtEl>
                                          <p:spTgt spid="28680"/>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28681"/>
                                        </p:tgtEl>
                                        <p:attrNameLst>
                                          <p:attrName>style.visibility</p:attrName>
                                        </p:attrNameLst>
                                      </p:cBhvr>
                                      <p:to>
                                        <p:strVal val="visible"/>
                                      </p:to>
                                    </p:set>
                                    <p:anim calcmode="lin" valueType="num">
                                      <p:cBhvr>
                                        <p:cTn id="33" dur="500" fill="hold"/>
                                        <p:tgtEl>
                                          <p:spTgt spid="28681"/>
                                        </p:tgtEl>
                                        <p:attrNameLst>
                                          <p:attrName>ppt_w</p:attrName>
                                        </p:attrNameLst>
                                      </p:cBhvr>
                                      <p:tavLst>
                                        <p:tav tm="0">
                                          <p:val>
                                            <p:fltVal val="0"/>
                                          </p:val>
                                        </p:tav>
                                        <p:tav tm="100000">
                                          <p:val>
                                            <p:strVal val="#ppt_w"/>
                                          </p:val>
                                        </p:tav>
                                      </p:tavLst>
                                    </p:anim>
                                    <p:anim calcmode="lin" valueType="num">
                                      <p:cBhvr>
                                        <p:cTn id="34" dur="500" fill="hold"/>
                                        <p:tgtEl>
                                          <p:spTgt spid="28681"/>
                                        </p:tgtEl>
                                        <p:attrNameLst>
                                          <p:attrName>ppt_h</p:attrName>
                                        </p:attrNameLst>
                                      </p:cBhvr>
                                      <p:tavLst>
                                        <p:tav tm="0">
                                          <p:val>
                                            <p:fltVal val="0"/>
                                          </p:val>
                                        </p:tav>
                                        <p:tav tm="100000">
                                          <p:val>
                                            <p:strVal val="#ppt_h"/>
                                          </p:val>
                                        </p:tav>
                                      </p:tavLst>
                                    </p:anim>
                                    <p:animEffect transition="in" filter="fade">
                                      <p:cBhvr>
                                        <p:cTn id="35" dur="500"/>
                                        <p:tgtEl>
                                          <p:spTgt spid="2868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28678"/>
                                        </p:tgtEl>
                                        <p:attrNameLst>
                                          <p:attrName>style.visibility</p:attrName>
                                        </p:attrNameLst>
                                      </p:cBhvr>
                                      <p:to>
                                        <p:strVal val="visible"/>
                                      </p:to>
                                    </p:set>
                                    <p:anim calcmode="lin" valueType="num">
                                      <p:cBhvr>
                                        <p:cTn id="40" dur="500" fill="hold"/>
                                        <p:tgtEl>
                                          <p:spTgt spid="28678"/>
                                        </p:tgtEl>
                                        <p:attrNameLst>
                                          <p:attrName>ppt_w</p:attrName>
                                        </p:attrNameLst>
                                      </p:cBhvr>
                                      <p:tavLst>
                                        <p:tav tm="0">
                                          <p:val>
                                            <p:fltVal val="0"/>
                                          </p:val>
                                        </p:tav>
                                        <p:tav tm="100000">
                                          <p:val>
                                            <p:strVal val="#ppt_w"/>
                                          </p:val>
                                        </p:tav>
                                      </p:tavLst>
                                    </p:anim>
                                    <p:anim calcmode="lin" valueType="num">
                                      <p:cBhvr>
                                        <p:cTn id="41" dur="500" fill="hold"/>
                                        <p:tgtEl>
                                          <p:spTgt spid="28678"/>
                                        </p:tgtEl>
                                        <p:attrNameLst>
                                          <p:attrName>ppt_h</p:attrName>
                                        </p:attrNameLst>
                                      </p:cBhvr>
                                      <p:tavLst>
                                        <p:tav tm="0">
                                          <p:val>
                                            <p:fltVal val="0"/>
                                          </p:val>
                                        </p:tav>
                                        <p:tav tm="100000">
                                          <p:val>
                                            <p:strVal val="#ppt_h"/>
                                          </p:val>
                                        </p:tav>
                                      </p:tavLst>
                                    </p:anim>
                                    <p:animEffect transition="in" filter="fade">
                                      <p:cBhvr>
                                        <p:cTn id="42" dur="500"/>
                                        <p:tgtEl>
                                          <p:spTgt spid="28678"/>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28682"/>
                                        </p:tgtEl>
                                        <p:attrNameLst>
                                          <p:attrName>style.visibility</p:attrName>
                                        </p:attrNameLst>
                                      </p:cBhvr>
                                      <p:to>
                                        <p:strVal val="visible"/>
                                      </p:to>
                                    </p:set>
                                    <p:anim calcmode="lin" valueType="num">
                                      <p:cBhvr>
                                        <p:cTn id="45" dur="500" fill="hold"/>
                                        <p:tgtEl>
                                          <p:spTgt spid="28682"/>
                                        </p:tgtEl>
                                        <p:attrNameLst>
                                          <p:attrName>ppt_w</p:attrName>
                                        </p:attrNameLst>
                                      </p:cBhvr>
                                      <p:tavLst>
                                        <p:tav tm="0">
                                          <p:val>
                                            <p:fltVal val="0"/>
                                          </p:val>
                                        </p:tav>
                                        <p:tav tm="100000">
                                          <p:val>
                                            <p:strVal val="#ppt_w"/>
                                          </p:val>
                                        </p:tav>
                                      </p:tavLst>
                                    </p:anim>
                                    <p:anim calcmode="lin" valueType="num">
                                      <p:cBhvr>
                                        <p:cTn id="46" dur="500" fill="hold"/>
                                        <p:tgtEl>
                                          <p:spTgt spid="28682"/>
                                        </p:tgtEl>
                                        <p:attrNameLst>
                                          <p:attrName>ppt_h</p:attrName>
                                        </p:attrNameLst>
                                      </p:cBhvr>
                                      <p:tavLst>
                                        <p:tav tm="0">
                                          <p:val>
                                            <p:fltVal val="0"/>
                                          </p:val>
                                        </p:tav>
                                        <p:tav tm="100000">
                                          <p:val>
                                            <p:strVal val="#ppt_h"/>
                                          </p:val>
                                        </p:tav>
                                      </p:tavLst>
                                    </p:anim>
                                    <p:animEffect transition="in" filter="fade">
                                      <p:cBhvr>
                                        <p:cTn id="47" dur="500"/>
                                        <p:tgtEl>
                                          <p:spTgt spid="2868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28679"/>
                                        </p:tgtEl>
                                        <p:attrNameLst>
                                          <p:attrName>style.visibility</p:attrName>
                                        </p:attrNameLst>
                                      </p:cBhvr>
                                      <p:to>
                                        <p:strVal val="visible"/>
                                      </p:to>
                                    </p:set>
                                    <p:anim calcmode="lin" valueType="num">
                                      <p:cBhvr>
                                        <p:cTn id="52" dur="500" fill="hold"/>
                                        <p:tgtEl>
                                          <p:spTgt spid="28679"/>
                                        </p:tgtEl>
                                        <p:attrNameLst>
                                          <p:attrName>ppt_w</p:attrName>
                                        </p:attrNameLst>
                                      </p:cBhvr>
                                      <p:tavLst>
                                        <p:tav tm="0">
                                          <p:val>
                                            <p:fltVal val="0"/>
                                          </p:val>
                                        </p:tav>
                                        <p:tav tm="100000">
                                          <p:val>
                                            <p:strVal val="#ppt_w"/>
                                          </p:val>
                                        </p:tav>
                                      </p:tavLst>
                                    </p:anim>
                                    <p:anim calcmode="lin" valueType="num">
                                      <p:cBhvr>
                                        <p:cTn id="53" dur="500" fill="hold"/>
                                        <p:tgtEl>
                                          <p:spTgt spid="28679"/>
                                        </p:tgtEl>
                                        <p:attrNameLst>
                                          <p:attrName>ppt_h</p:attrName>
                                        </p:attrNameLst>
                                      </p:cBhvr>
                                      <p:tavLst>
                                        <p:tav tm="0">
                                          <p:val>
                                            <p:fltVal val="0"/>
                                          </p:val>
                                        </p:tav>
                                        <p:tav tm="100000">
                                          <p:val>
                                            <p:strVal val="#ppt_h"/>
                                          </p:val>
                                        </p:tav>
                                      </p:tavLst>
                                    </p:anim>
                                    <p:animEffect transition="in" filter="fade">
                                      <p:cBhvr>
                                        <p:cTn id="54" dur="500"/>
                                        <p:tgtEl>
                                          <p:spTgt spid="28679"/>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28683"/>
                                        </p:tgtEl>
                                        <p:attrNameLst>
                                          <p:attrName>style.visibility</p:attrName>
                                        </p:attrNameLst>
                                      </p:cBhvr>
                                      <p:to>
                                        <p:strVal val="visible"/>
                                      </p:to>
                                    </p:set>
                                    <p:anim calcmode="lin" valueType="num">
                                      <p:cBhvr>
                                        <p:cTn id="57" dur="500" fill="hold"/>
                                        <p:tgtEl>
                                          <p:spTgt spid="28683"/>
                                        </p:tgtEl>
                                        <p:attrNameLst>
                                          <p:attrName>ppt_w</p:attrName>
                                        </p:attrNameLst>
                                      </p:cBhvr>
                                      <p:tavLst>
                                        <p:tav tm="0">
                                          <p:val>
                                            <p:fltVal val="0"/>
                                          </p:val>
                                        </p:tav>
                                        <p:tav tm="100000">
                                          <p:val>
                                            <p:strVal val="#ppt_w"/>
                                          </p:val>
                                        </p:tav>
                                      </p:tavLst>
                                    </p:anim>
                                    <p:anim calcmode="lin" valueType="num">
                                      <p:cBhvr>
                                        <p:cTn id="58" dur="500" fill="hold"/>
                                        <p:tgtEl>
                                          <p:spTgt spid="28683"/>
                                        </p:tgtEl>
                                        <p:attrNameLst>
                                          <p:attrName>ppt_h</p:attrName>
                                        </p:attrNameLst>
                                      </p:cBhvr>
                                      <p:tavLst>
                                        <p:tav tm="0">
                                          <p:val>
                                            <p:fltVal val="0"/>
                                          </p:val>
                                        </p:tav>
                                        <p:tav tm="100000">
                                          <p:val>
                                            <p:strVal val="#ppt_h"/>
                                          </p:val>
                                        </p:tav>
                                      </p:tavLst>
                                    </p:anim>
                                    <p:animEffect transition="in" filter="fade">
                                      <p:cBhvr>
                                        <p:cTn id="59" dur="500"/>
                                        <p:tgtEl>
                                          <p:spTgt spid="28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p:bldP spid="28681" grpId="0"/>
      <p:bldP spid="28682" grpId="0"/>
      <p:bldP spid="286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2063751" y="404813"/>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dirty="0">
                <a:latin typeface="Trebuchet MS" panose="020B0603020202020204" pitchFamily="34" charset="0"/>
              </a:rPr>
              <a:t>Stap 6: Combineren</a:t>
            </a:r>
          </a:p>
        </p:txBody>
      </p:sp>
      <p:pic>
        <p:nvPicPr>
          <p:cNvPr id="21507" name="Picture 13" descr="kleurcirk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76" y="1268413"/>
            <a:ext cx="43275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Text Box 15"/>
          <p:cNvSpPr txBox="1">
            <a:spLocks noChangeArrowheads="1"/>
          </p:cNvSpPr>
          <p:nvPr/>
        </p:nvSpPr>
        <p:spPr bwMode="auto">
          <a:xfrm>
            <a:off x="1847850" y="5300663"/>
            <a:ext cx="3240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i="1">
                <a:latin typeface="Trebuchet MS" panose="020B0603020202020204" pitchFamily="34" charset="0"/>
              </a:rPr>
              <a:t>SECUNDAIRE KLEUREN</a:t>
            </a:r>
          </a:p>
        </p:txBody>
      </p:sp>
      <p:sp>
        <p:nvSpPr>
          <p:cNvPr id="30736" name="Text Box 16"/>
          <p:cNvSpPr txBox="1">
            <a:spLocks noChangeArrowheads="1"/>
          </p:cNvSpPr>
          <p:nvPr/>
        </p:nvSpPr>
        <p:spPr bwMode="auto">
          <a:xfrm>
            <a:off x="7032625" y="1628775"/>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i="1">
                <a:latin typeface="Trebuchet MS" panose="020B0603020202020204" pitchFamily="34" charset="0"/>
              </a:rPr>
              <a:t>PRIMAIRE KLEUREN</a:t>
            </a:r>
          </a:p>
        </p:txBody>
      </p:sp>
      <p:sp>
        <p:nvSpPr>
          <p:cNvPr id="30737" name="Freeform 17"/>
          <p:cNvSpPr>
            <a:spLocks/>
          </p:cNvSpPr>
          <p:nvPr/>
        </p:nvSpPr>
        <p:spPr bwMode="auto">
          <a:xfrm>
            <a:off x="5951538" y="2419710"/>
            <a:ext cx="2093911" cy="1310916"/>
          </a:xfrm>
          <a:custGeom>
            <a:avLst/>
            <a:gdLst>
              <a:gd name="T0" fmla="*/ 0 w 1243"/>
              <a:gd name="T1" fmla="*/ 1136650 h 814"/>
              <a:gd name="T2" fmla="*/ 85725 w 1243"/>
              <a:gd name="T3" fmla="*/ 566738 h 814"/>
              <a:gd name="T4" fmla="*/ 565150 w 1243"/>
              <a:gd name="T5" fmla="*/ 160338 h 814"/>
              <a:gd name="T6" fmla="*/ 869950 w 1243"/>
              <a:gd name="T7" fmla="*/ 58738 h 814"/>
              <a:gd name="T8" fmla="*/ 1189037 w 1243"/>
              <a:gd name="T9" fmla="*/ 0 h 814"/>
              <a:gd name="T10" fmla="*/ 1668462 w 1243"/>
              <a:gd name="T11" fmla="*/ 101600 h 814"/>
              <a:gd name="T12" fmla="*/ 1973262 w 1243"/>
              <a:gd name="T13" fmla="*/ 276225 h 814"/>
              <a:gd name="T14" fmla="*/ 1711325 w 1243"/>
              <a:gd name="T15" fmla="*/ 668338 h 814"/>
              <a:gd name="T16" fmla="*/ 1392237 w 1243"/>
              <a:gd name="T17" fmla="*/ 1030288 h 814"/>
              <a:gd name="T18" fmla="*/ 1044575 w 1243"/>
              <a:gd name="T19" fmla="*/ 1292225 h 814"/>
              <a:gd name="T20" fmla="*/ 841375 w 1243"/>
              <a:gd name="T21" fmla="*/ 1204913 h 814"/>
              <a:gd name="T22" fmla="*/ 508000 w 1243"/>
              <a:gd name="T23" fmla="*/ 1160463 h 814"/>
              <a:gd name="T24" fmla="*/ 173037 w 1243"/>
              <a:gd name="T25" fmla="*/ 1262063 h 814"/>
              <a:gd name="T26" fmla="*/ 14287 w 1243"/>
              <a:gd name="T27" fmla="*/ 1131888 h 8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3"/>
              <a:gd name="T43" fmla="*/ 0 h 814"/>
              <a:gd name="T44" fmla="*/ 1243 w 1243"/>
              <a:gd name="T45" fmla="*/ 814 h 814"/>
              <a:gd name="connsiteX0" fmla="*/ 0 w 10000"/>
              <a:gd name="connsiteY0" fmla="*/ 8796 h 10000"/>
              <a:gd name="connsiteX1" fmla="*/ 434 w 10000"/>
              <a:gd name="connsiteY1" fmla="*/ 4386 h 10000"/>
              <a:gd name="connsiteX2" fmla="*/ 2789 w 10000"/>
              <a:gd name="connsiteY2" fmla="*/ 1121 h 10000"/>
              <a:gd name="connsiteX3" fmla="*/ 4409 w 10000"/>
              <a:gd name="connsiteY3" fmla="*/ 455 h 10000"/>
              <a:gd name="connsiteX4" fmla="*/ 6026 w 10000"/>
              <a:gd name="connsiteY4" fmla="*/ 0 h 10000"/>
              <a:gd name="connsiteX5" fmla="*/ 8455 w 10000"/>
              <a:gd name="connsiteY5" fmla="*/ 786 h 10000"/>
              <a:gd name="connsiteX6" fmla="*/ 10000 w 10000"/>
              <a:gd name="connsiteY6" fmla="*/ 2138 h 10000"/>
              <a:gd name="connsiteX7" fmla="*/ 8673 w 10000"/>
              <a:gd name="connsiteY7" fmla="*/ 5172 h 10000"/>
              <a:gd name="connsiteX8" fmla="*/ 7056 w 10000"/>
              <a:gd name="connsiteY8" fmla="*/ 7973 h 10000"/>
              <a:gd name="connsiteX9" fmla="*/ 5294 w 10000"/>
              <a:gd name="connsiteY9" fmla="*/ 10000 h 10000"/>
              <a:gd name="connsiteX10" fmla="*/ 4264 w 10000"/>
              <a:gd name="connsiteY10" fmla="*/ 9324 h 10000"/>
              <a:gd name="connsiteX11" fmla="*/ 2574 w 10000"/>
              <a:gd name="connsiteY11" fmla="*/ 8980 h 10000"/>
              <a:gd name="connsiteX12" fmla="*/ 877 w 10000"/>
              <a:gd name="connsiteY12" fmla="*/ 9767 h 10000"/>
              <a:gd name="connsiteX13" fmla="*/ 72 w 10000"/>
              <a:gd name="connsiteY13" fmla="*/ 875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0" y="8796"/>
                </a:moveTo>
                <a:cubicBezTo>
                  <a:pt x="145" y="7326"/>
                  <a:pt x="289" y="5856"/>
                  <a:pt x="434" y="4386"/>
                </a:cubicBezTo>
                <a:lnTo>
                  <a:pt x="2789" y="1121"/>
                </a:lnTo>
                <a:lnTo>
                  <a:pt x="4409" y="455"/>
                </a:lnTo>
                <a:lnTo>
                  <a:pt x="6026" y="0"/>
                </a:lnTo>
                <a:lnTo>
                  <a:pt x="8455" y="786"/>
                </a:lnTo>
                <a:lnTo>
                  <a:pt x="10000" y="2138"/>
                </a:lnTo>
                <a:lnTo>
                  <a:pt x="8673" y="5172"/>
                </a:lnTo>
                <a:lnTo>
                  <a:pt x="7056" y="7973"/>
                </a:lnTo>
                <a:lnTo>
                  <a:pt x="5294" y="10000"/>
                </a:lnTo>
                <a:lnTo>
                  <a:pt x="4264" y="9324"/>
                </a:lnTo>
                <a:lnTo>
                  <a:pt x="2574" y="8980"/>
                </a:lnTo>
                <a:lnTo>
                  <a:pt x="877" y="9767"/>
                </a:lnTo>
                <a:lnTo>
                  <a:pt x="72" y="8759"/>
                </a:lnTo>
              </a:path>
            </a:pathLst>
          </a:custGeom>
          <a:solidFill>
            <a:srgbClr val="EFFFFF">
              <a:alpha val="96863"/>
            </a:srgbClr>
          </a:solidFill>
          <a:ln>
            <a:noFill/>
          </a:ln>
        </p:spPr>
        <p:txBody>
          <a:bodyPr/>
          <a:lstStyle/>
          <a:p>
            <a:endParaRPr lang="nl-NL"/>
          </a:p>
        </p:txBody>
      </p:sp>
      <p:sp>
        <p:nvSpPr>
          <p:cNvPr id="30738" name="Freeform 18"/>
          <p:cNvSpPr>
            <a:spLocks/>
          </p:cNvSpPr>
          <p:nvPr/>
        </p:nvSpPr>
        <p:spPr bwMode="auto">
          <a:xfrm>
            <a:off x="5099408" y="3730626"/>
            <a:ext cx="1281729" cy="2512858"/>
          </a:xfrm>
          <a:custGeom>
            <a:avLst/>
            <a:gdLst>
              <a:gd name="T0" fmla="*/ 14288 w 732"/>
              <a:gd name="T1" fmla="*/ 1247775 h 1389"/>
              <a:gd name="T2" fmla="*/ 0 w 732"/>
              <a:gd name="T3" fmla="*/ 827088 h 1389"/>
              <a:gd name="T4" fmla="*/ 174625 w 732"/>
              <a:gd name="T5" fmla="*/ 681038 h 1389"/>
              <a:gd name="T6" fmla="*/ 304800 w 732"/>
              <a:gd name="T7" fmla="*/ 463550 h 1389"/>
              <a:gd name="T8" fmla="*/ 434975 w 732"/>
              <a:gd name="T9" fmla="*/ 158750 h 1389"/>
              <a:gd name="T10" fmla="*/ 595313 w 732"/>
              <a:gd name="T11" fmla="*/ 0 h 1389"/>
              <a:gd name="T12" fmla="*/ 900113 w 732"/>
              <a:gd name="T13" fmla="*/ 260350 h 1389"/>
              <a:gd name="T14" fmla="*/ 1117600 w 732"/>
              <a:gd name="T15" fmla="*/ 595313 h 1389"/>
              <a:gd name="T16" fmla="*/ 1162050 w 732"/>
              <a:gd name="T17" fmla="*/ 957263 h 1389"/>
              <a:gd name="T18" fmla="*/ 1117600 w 732"/>
              <a:gd name="T19" fmla="*/ 1219200 h 1389"/>
              <a:gd name="T20" fmla="*/ 1044575 w 732"/>
              <a:gd name="T21" fmla="*/ 1422400 h 1389"/>
              <a:gd name="T22" fmla="*/ 857250 w 732"/>
              <a:gd name="T23" fmla="*/ 1784350 h 1389"/>
              <a:gd name="T24" fmla="*/ 581025 w 732"/>
              <a:gd name="T25" fmla="*/ 2103438 h 1389"/>
              <a:gd name="T26" fmla="*/ 363538 w 732"/>
              <a:gd name="T27" fmla="*/ 2205038 h 1389"/>
              <a:gd name="T28" fmla="*/ 130175 w 732"/>
              <a:gd name="T29" fmla="*/ 1828800 h 1389"/>
              <a:gd name="T30" fmla="*/ 44450 w 732"/>
              <a:gd name="T31" fmla="*/ 1509713 h 13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2"/>
              <a:gd name="T49" fmla="*/ 0 h 1389"/>
              <a:gd name="T50" fmla="*/ 732 w 732"/>
              <a:gd name="T51" fmla="*/ 1389 h 1389"/>
              <a:gd name="connsiteX0" fmla="*/ 0 w 10276"/>
              <a:gd name="connsiteY0" fmla="*/ 5659 h 10000"/>
              <a:gd name="connsiteX1" fmla="*/ 276 w 10276"/>
              <a:gd name="connsiteY1" fmla="*/ 3751 h 10000"/>
              <a:gd name="connsiteX2" fmla="*/ 1779 w 10276"/>
              <a:gd name="connsiteY2" fmla="*/ 3089 h 10000"/>
              <a:gd name="connsiteX3" fmla="*/ 2899 w 10276"/>
              <a:gd name="connsiteY3" fmla="*/ 2102 h 10000"/>
              <a:gd name="connsiteX4" fmla="*/ 4019 w 10276"/>
              <a:gd name="connsiteY4" fmla="*/ 720 h 10000"/>
              <a:gd name="connsiteX5" fmla="*/ 5399 w 10276"/>
              <a:gd name="connsiteY5" fmla="*/ 0 h 10000"/>
              <a:gd name="connsiteX6" fmla="*/ 8022 w 10276"/>
              <a:gd name="connsiteY6" fmla="*/ 1181 h 10000"/>
              <a:gd name="connsiteX7" fmla="*/ 9893 w 10276"/>
              <a:gd name="connsiteY7" fmla="*/ 2700 h 10000"/>
              <a:gd name="connsiteX8" fmla="*/ 10276 w 10276"/>
              <a:gd name="connsiteY8" fmla="*/ 4341 h 10000"/>
              <a:gd name="connsiteX9" fmla="*/ 9893 w 10276"/>
              <a:gd name="connsiteY9" fmla="*/ 5529 h 10000"/>
              <a:gd name="connsiteX10" fmla="*/ 9265 w 10276"/>
              <a:gd name="connsiteY10" fmla="*/ 6451 h 10000"/>
              <a:gd name="connsiteX11" fmla="*/ 7653 w 10276"/>
              <a:gd name="connsiteY11" fmla="*/ 8092 h 10000"/>
              <a:gd name="connsiteX12" fmla="*/ 5276 w 10276"/>
              <a:gd name="connsiteY12" fmla="*/ 9539 h 10000"/>
              <a:gd name="connsiteX13" fmla="*/ 3404 w 10276"/>
              <a:gd name="connsiteY13" fmla="*/ 10000 h 10000"/>
              <a:gd name="connsiteX14" fmla="*/ 1396 w 10276"/>
              <a:gd name="connsiteY14" fmla="*/ 8294 h 10000"/>
              <a:gd name="connsiteX15" fmla="*/ 659 w 10276"/>
              <a:gd name="connsiteY15" fmla="*/ 6847 h 10000"/>
              <a:gd name="connsiteX0" fmla="*/ 0 w 10276"/>
              <a:gd name="connsiteY0" fmla="*/ 5659 h 10000"/>
              <a:gd name="connsiteX1" fmla="*/ 276 w 10276"/>
              <a:gd name="connsiteY1" fmla="*/ 3751 h 10000"/>
              <a:gd name="connsiteX2" fmla="*/ 1779 w 10276"/>
              <a:gd name="connsiteY2" fmla="*/ 3089 h 10000"/>
              <a:gd name="connsiteX3" fmla="*/ 2899 w 10276"/>
              <a:gd name="connsiteY3" fmla="*/ 2102 h 10000"/>
              <a:gd name="connsiteX4" fmla="*/ 4019 w 10276"/>
              <a:gd name="connsiteY4" fmla="*/ 720 h 10000"/>
              <a:gd name="connsiteX5" fmla="*/ 5399 w 10276"/>
              <a:gd name="connsiteY5" fmla="*/ 0 h 10000"/>
              <a:gd name="connsiteX6" fmla="*/ 8022 w 10276"/>
              <a:gd name="connsiteY6" fmla="*/ 1181 h 10000"/>
              <a:gd name="connsiteX7" fmla="*/ 9893 w 10276"/>
              <a:gd name="connsiteY7" fmla="*/ 2700 h 10000"/>
              <a:gd name="connsiteX8" fmla="*/ 10276 w 10276"/>
              <a:gd name="connsiteY8" fmla="*/ 4341 h 10000"/>
              <a:gd name="connsiteX9" fmla="*/ 9893 w 10276"/>
              <a:gd name="connsiteY9" fmla="*/ 5529 h 10000"/>
              <a:gd name="connsiteX10" fmla="*/ 9265 w 10276"/>
              <a:gd name="connsiteY10" fmla="*/ 6451 h 10000"/>
              <a:gd name="connsiteX11" fmla="*/ 7653 w 10276"/>
              <a:gd name="connsiteY11" fmla="*/ 8092 h 10000"/>
              <a:gd name="connsiteX12" fmla="*/ 5276 w 10276"/>
              <a:gd name="connsiteY12" fmla="*/ 9539 h 10000"/>
              <a:gd name="connsiteX13" fmla="*/ 3404 w 10276"/>
              <a:gd name="connsiteY13" fmla="*/ 10000 h 10000"/>
              <a:gd name="connsiteX14" fmla="*/ 1396 w 10276"/>
              <a:gd name="connsiteY14" fmla="*/ 8294 h 10000"/>
              <a:gd name="connsiteX15" fmla="*/ 127 w 10276"/>
              <a:gd name="connsiteY15" fmla="*/ 6972 h 10000"/>
              <a:gd name="connsiteX0" fmla="*/ 538 w 10814"/>
              <a:gd name="connsiteY0" fmla="*/ 5659 h 10000"/>
              <a:gd name="connsiteX1" fmla="*/ 814 w 10814"/>
              <a:gd name="connsiteY1" fmla="*/ 3751 h 10000"/>
              <a:gd name="connsiteX2" fmla="*/ 2317 w 10814"/>
              <a:gd name="connsiteY2" fmla="*/ 3089 h 10000"/>
              <a:gd name="connsiteX3" fmla="*/ 3437 w 10814"/>
              <a:gd name="connsiteY3" fmla="*/ 2102 h 10000"/>
              <a:gd name="connsiteX4" fmla="*/ 4557 w 10814"/>
              <a:gd name="connsiteY4" fmla="*/ 720 h 10000"/>
              <a:gd name="connsiteX5" fmla="*/ 5937 w 10814"/>
              <a:gd name="connsiteY5" fmla="*/ 0 h 10000"/>
              <a:gd name="connsiteX6" fmla="*/ 8560 w 10814"/>
              <a:gd name="connsiteY6" fmla="*/ 1181 h 10000"/>
              <a:gd name="connsiteX7" fmla="*/ 10431 w 10814"/>
              <a:gd name="connsiteY7" fmla="*/ 2700 h 10000"/>
              <a:gd name="connsiteX8" fmla="*/ 10814 w 10814"/>
              <a:gd name="connsiteY8" fmla="*/ 4341 h 10000"/>
              <a:gd name="connsiteX9" fmla="*/ 10431 w 10814"/>
              <a:gd name="connsiteY9" fmla="*/ 5529 h 10000"/>
              <a:gd name="connsiteX10" fmla="*/ 9803 w 10814"/>
              <a:gd name="connsiteY10" fmla="*/ 6451 h 10000"/>
              <a:gd name="connsiteX11" fmla="*/ 8191 w 10814"/>
              <a:gd name="connsiteY11" fmla="*/ 8092 h 10000"/>
              <a:gd name="connsiteX12" fmla="*/ 5814 w 10814"/>
              <a:gd name="connsiteY12" fmla="*/ 9539 h 10000"/>
              <a:gd name="connsiteX13" fmla="*/ 3942 w 10814"/>
              <a:gd name="connsiteY13" fmla="*/ 10000 h 10000"/>
              <a:gd name="connsiteX14" fmla="*/ 1934 w 10814"/>
              <a:gd name="connsiteY14" fmla="*/ 8294 h 10000"/>
              <a:gd name="connsiteX15" fmla="*/ 0 w 10814"/>
              <a:gd name="connsiteY15" fmla="*/ 6972 h 10000"/>
              <a:gd name="connsiteX0" fmla="*/ 538 w 10814"/>
              <a:gd name="connsiteY0" fmla="*/ 5659 h 10000"/>
              <a:gd name="connsiteX1" fmla="*/ 814 w 10814"/>
              <a:gd name="connsiteY1" fmla="*/ 3751 h 10000"/>
              <a:gd name="connsiteX2" fmla="*/ 2317 w 10814"/>
              <a:gd name="connsiteY2" fmla="*/ 3089 h 10000"/>
              <a:gd name="connsiteX3" fmla="*/ 3437 w 10814"/>
              <a:gd name="connsiteY3" fmla="*/ 2102 h 10000"/>
              <a:gd name="connsiteX4" fmla="*/ 4557 w 10814"/>
              <a:gd name="connsiteY4" fmla="*/ 720 h 10000"/>
              <a:gd name="connsiteX5" fmla="*/ 5937 w 10814"/>
              <a:gd name="connsiteY5" fmla="*/ 0 h 10000"/>
              <a:gd name="connsiteX6" fmla="*/ 8560 w 10814"/>
              <a:gd name="connsiteY6" fmla="*/ 1181 h 10000"/>
              <a:gd name="connsiteX7" fmla="*/ 10431 w 10814"/>
              <a:gd name="connsiteY7" fmla="*/ 2700 h 10000"/>
              <a:gd name="connsiteX8" fmla="*/ 10814 w 10814"/>
              <a:gd name="connsiteY8" fmla="*/ 4341 h 10000"/>
              <a:gd name="connsiteX9" fmla="*/ 10431 w 10814"/>
              <a:gd name="connsiteY9" fmla="*/ 5529 h 10000"/>
              <a:gd name="connsiteX10" fmla="*/ 9803 w 10814"/>
              <a:gd name="connsiteY10" fmla="*/ 6451 h 10000"/>
              <a:gd name="connsiteX11" fmla="*/ 8191 w 10814"/>
              <a:gd name="connsiteY11" fmla="*/ 8092 h 10000"/>
              <a:gd name="connsiteX12" fmla="*/ 5814 w 10814"/>
              <a:gd name="connsiteY12" fmla="*/ 9539 h 10000"/>
              <a:gd name="connsiteX13" fmla="*/ 3942 w 10814"/>
              <a:gd name="connsiteY13" fmla="*/ 10000 h 10000"/>
              <a:gd name="connsiteX14" fmla="*/ 1269 w 10814"/>
              <a:gd name="connsiteY14" fmla="*/ 8482 h 10000"/>
              <a:gd name="connsiteX15" fmla="*/ 0 w 10814"/>
              <a:gd name="connsiteY15" fmla="*/ 69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14" h="10000">
                <a:moveTo>
                  <a:pt x="538" y="5659"/>
                </a:moveTo>
                <a:lnTo>
                  <a:pt x="814" y="3751"/>
                </a:lnTo>
                <a:lnTo>
                  <a:pt x="2317" y="3089"/>
                </a:lnTo>
                <a:lnTo>
                  <a:pt x="3437" y="2102"/>
                </a:lnTo>
                <a:lnTo>
                  <a:pt x="4557" y="720"/>
                </a:lnTo>
                <a:lnTo>
                  <a:pt x="5937" y="0"/>
                </a:lnTo>
                <a:lnTo>
                  <a:pt x="8560" y="1181"/>
                </a:lnTo>
                <a:lnTo>
                  <a:pt x="10431" y="2700"/>
                </a:lnTo>
                <a:cubicBezTo>
                  <a:pt x="10559" y="3247"/>
                  <a:pt x="10686" y="3794"/>
                  <a:pt x="10814" y="4341"/>
                </a:cubicBezTo>
                <a:lnTo>
                  <a:pt x="10431" y="5529"/>
                </a:lnTo>
                <a:lnTo>
                  <a:pt x="9803" y="6451"/>
                </a:lnTo>
                <a:lnTo>
                  <a:pt x="8191" y="8092"/>
                </a:lnTo>
                <a:lnTo>
                  <a:pt x="5814" y="9539"/>
                </a:lnTo>
                <a:lnTo>
                  <a:pt x="3942" y="10000"/>
                </a:lnTo>
                <a:lnTo>
                  <a:pt x="1269" y="8482"/>
                </a:lnTo>
                <a:lnTo>
                  <a:pt x="0" y="6972"/>
                </a:lnTo>
              </a:path>
            </a:pathLst>
          </a:custGeom>
          <a:solidFill>
            <a:srgbClr val="EFFAFF">
              <a:alpha val="96863"/>
            </a:srgbClr>
          </a:solidFill>
          <a:ln>
            <a:noFill/>
          </a:ln>
        </p:spPr>
        <p:txBody>
          <a:bodyPr/>
          <a:lstStyle/>
          <a:p>
            <a:endParaRPr lang="nl-NL"/>
          </a:p>
        </p:txBody>
      </p:sp>
      <p:sp>
        <p:nvSpPr>
          <p:cNvPr id="30739" name="Freeform 19"/>
          <p:cNvSpPr>
            <a:spLocks/>
          </p:cNvSpPr>
          <p:nvPr/>
        </p:nvSpPr>
        <p:spPr bwMode="auto">
          <a:xfrm>
            <a:off x="3578227" y="2172929"/>
            <a:ext cx="2232639" cy="1661652"/>
          </a:xfrm>
          <a:custGeom>
            <a:avLst/>
            <a:gdLst>
              <a:gd name="T0" fmla="*/ 15875 w 1115"/>
              <a:gd name="T1" fmla="*/ 109538 h 942"/>
              <a:gd name="T2" fmla="*/ 0 w 1115"/>
              <a:gd name="T3" fmla="*/ 0 h 942"/>
              <a:gd name="T4" fmla="*/ 565150 w 1115"/>
              <a:gd name="T5" fmla="*/ 87313 h 942"/>
              <a:gd name="T6" fmla="*/ 1030288 w 1115"/>
              <a:gd name="T7" fmla="*/ 233363 h 942"/>
              <a:gd name="T8" fmla="*/ 1320800 w 1115"/>
              <a:gd name="T9" fmla="*/ 377825 h 942"/>
              <a:gd name="T10" fmla="*/ 1377950 w 1115"/>
              <a:gd name="T11" fmla="*/ 741363 h 942"/>
              <a:gd name="T12" fmla="*/ 1595438 w 1115"/>
              <a:gd name="T13" fmla="*/ 1001713 h 942"/>
              <a:gd name="T14" fmla="*/ 1770063 w 1115"/>
              <a:gd name="T15" fmla="*/ 1162050 h 942"/>
              <a:gd name="T16" fmla="*/ 1727200 w 1115"/>
              <a:gd name="T17" fmla="*/ 1365250 h 942"/>
              <a:gd name="T18" fmla="*/ 1566863 w 1115"/>
              <a:gd name="T19" fmla="*/ 1393825 h 942"/>
              <a:gd name="T20" fmla="*/ 1335088 w 1115"/>
              <a:gd name="T21" fmla="*/ 1495425 h 942"/>
              <a:gd name="T22" fmla="*/ 900113 w 1115"/>
              <a:gd name="T23" fmla="*/ 1452563 h 942"/>
              <a:gd name="T24" fmla="*/ 595313 w 1115"/>
              <a:gd name="T25" fmla="*/ 1292225 h 942"/>
              <a:gd name="T26" fmla="*/ 333375 w 1115"/>
              <a:gd name="T27" fmla="*/ 1089025 h 942"/>
              <a:gd name="T28" fmla="*/ 188913 w 1115"/>
              <a:gd name="T29" fmla="*/ 871538 h 942"/>
              <a:gd name="T30" fmla="*/ 115888 w 1115"/>
              <a:gd name="T31" fmla="*/ 711200 h 942"/>
              <a:gd name="T32" fmla="*/ 14288 w 1115"/>
              <a:gd name="T33" fmla="*/ 392113 h 9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5"/>
              <a:gd name="T52" fmla="*/ 0 h 942"/>
              <a:gd name="T53" fmla="*/ 1115 w 1115"/>
              <a:gd name="T54" fmla="*/ 942 h 9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5" h="942">
                <a:moveTo>
                  <a:pt x="10" y="69"/>
                </a:moveTo>
                <a:lnTo>
                  <a:pt x="0" y="0"/>
                </a:lnTo>
                <a:lnTo>
                  <a:pt x="356" y="55"/>
                </a:lnTo>
                <a:lnTo>
                  <a:pt x="649" y="147"/>
                </a:lnTo>
                <a:lnTo>
                  <a:pt x="832" y="238"/>
                </a:lnTo>
                <a:lnTo>
                  <a:pt x="868" y="467"/>
                </a:lnTo>
                <a:lnTo>
                  <a:pt x="1005" y="631"/>
                </a:lnTo>
                <a:lnTo>
                  <a:pt x="1115" y="732"/>
                </a:lnTo>
                <a:lnTo>
                  <a:pt x="1088" y="860"/>
                </a:lnTo>
                <a:lnTo>
                  <a:pt x="987" y="878"/>
                </a:lnTo>
                <a:lnTo>
                  <a:pt x="841" y="942"/>
                </a:lnTo>
                <a:lnTo>
                  <a:pt x="567" y="915"/>
                </a:lnTo>
                <a:lnTo>
                  <a:pt x="375" y="814"/>
                </a:lnTo>
                <a:lnTo>
                  <a:pt x="210" y="686"/>
                </a:lnTo>
                <a:lnTo>
                  <a:pt x="119" y="549"/>
                </a:lnTo>
                <a:lnTo>
                  <a:pt x="73" y="448"/>
                </a:lnTo>
                <a:lnTo>
                  <a:pt x="9" y="247"/>
                </a:lnTo>
              </a:path>
            </a:pathLst>
          </a:custGeom>
          <a:solidFill>
            <a:srgbClr val="EBFBFF">
              <a:alpha val="96863"/>
            </a:srgbClr>
          </a:solidFill>
          <a:ln>
            <a:noFill/>
          </a:ln>
        </p:spPr>
        <p:txBody>
          <a:bodyPr/>
          <a:lstStyle/>
          <a:p>
            <a:endParaRPr lang="nl-NL"/>
          </a:p>
        </p:txBody>
      </p:sp>
    </p:spTree>
    <p:extLst>
      <p:ext uri="{BB962C8B-B14F-4D97-AF65-F5344CB8AC3E}">
        <p14:creationId xmlns:p14="http://schemas.microsoft.com/office/powerpoint/2010/main" val="2451218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36"/>
                                        </p:tgtEl>
                                        <p:attrNameLst>
                                          <p:attrName>style.visibility</p:attrName>
                                        </p:attrNameLst>
                                      </p:cBhvr>
                                      <p:to>
                                        <p:strVal val="visible"/>
                                      </p:to>
                                    </p:set>
                                    <p:anim calcmode="lin" valueType="num">
                                      <p:cBhvr>
                                        <p:cTn id="7" dur="1000" fill="hold"/>
                                        <p:tgtEl>
                                          <p:spTgt spid="30736"/>
                                        </p:tgtEl>
                                        <p:attrNameLst>
                                          <p:attrName>ppt_w</p:attrName>
                                        </p:attrNameLst>
                                      </p:cBhvr>
                                      <p:tavLst>
                                        <p:tav tm="0">
                                          <p:val>
                                            <p:strVal val="#ppt_w*0.70"/>
                                          </p:val>
                                        </p:tav>
                                        <p:tav tm="100000">
                                          <p:val>
                                            <p:strVal val="#ppt_w"/>
                                          </p:val>
                                        </p:tav>
                                      </p:tavLst>
                                    </p:anim>
                                    <p:anim calcmode="lin" valueType="num">
                                      <p:cBhvr>
                                        <p:cTn id="8" dur="1000" fill="hold"/>
                                        <p:tgtEl>
                                          <p:spTgt spid="30736"/>
                                        </p:tgtEl>
                                        <p:attrNameLst>
                                          <p:attrName>ppt_h</p:attrName>
                                        </p:attrNameLst>
                                      </p:cBhvr>
                                      <p:tavLst>
                                        <p:tav tm="0">
                                          <p:val>
                                            <p:strVal val="#ppt_h"/>
                                          </p:val>
                                        </p:tav>
                                        <p:tav tm="100000">
                                          <p:val>
                                            <p:strVal val="#ppt_h"/>
                                          </p:val>
                                        </p:tav>
                                      </p:tavLst>
                                    </p:anim>
                                    <p:animEffect transition="in" filter="fade">
                                      <p:cBhvr>
                                        <p:cTn id="9" dur="1000"/>
                                        <p:tgtEl>
                                          <p:spTgt spid="307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xit" presetSubtype="0" fill="hold" nodeType="clickEffect">
                                  <p:stCondLst>
                                    <p:cond delay="0"/>
                                  </p:stCondLst>
                                  <p:childTnLst>
                                    <p:anim calcmode="lin" valueType="num">
                                      <p:cBhvr>
                                        <p:cTn id="13" dur="1000"/>
                                        <p:tgtEl>
                                          <p:spTgt spid="30739"/>
                                        </p:tgtEl>
                                        <p:attrNameLst>
                                          <p:attrName>ppt_w</p:attrName>
                                        </p:attrNameLst>
                                      </p:cBhvr>
                                      <p:tavLst>
                                        <p:tav tm="0">
                                          <p:val>
                                            <p:strVal val="ppt_w"/>
                                          </p:val>
                                        </p:tav>
                                        <p:tav tm="100000">
                                          <p:val>
                                            <p:strVal val="ppt_w*0.70"/>
                                          </p:val>
                                        </p:tav>
                                      </p:tavLst>
                                    </p:anim>
                                    <p:anim calcmode="lin" valueType="num">
                                      <p:cBhvr>
                                        <p:cTn id="14" dur="1000"/>
                                        <p:tgtEl>
                                          <p:spTgt spid="30739"/>
                                        </p:tgtEl>
                                        <p:attrNameLst>
                                          <p:attrName>ppt_h</p:attrName>
                                        </p:attrNameLst>
                                      </p:cBhvr>
                                      <p:tavLst>
                                        <p:tav tm="0">
                                          <p:val>
                                            <p:strVal val="ppt_h"/>
                                          </p:val>
                                        </p:tav>
                                        <p:tav tm="100000">
                                          <p:val>
                                            <p:strVal val="ppt_h"/>
                                          </p:val>
                                        </p:tav>
                                      </p:tavLst>
                                    </p:anim>
                                    <p:animEffect transition="out" filter="fade">
                                      <p:cBhvr>
                                        <p:cTn id="15" dur="1000"/>
                                        <p:tgtEl>
                                          <p:spTgt spid="30739"/>
                                        </p:tgtEl>
                                      </p:cBhvr>
                                    </p:animEffect>
                                    <p:set>
                                      <p:cBhvr>
                                        <p:cTn id="16" dur="1" fill="hold">
                                          <p:stCondLst>
                                            <p:cond delay="999"/>
                                          </p:stCondLst>
                                        </p:cTn>
                                        <p:tgtEl>
                                          <p:spTgt spid="30739"/>
                                        </p:tgtEl>
                                        <p:attrNameLst>
                                          <p:attrName>style.visibility</p:attrName>
                                        </p:attrNameLst>
                                      </p:cBhvr>
                                      <p:to>
                                        <p:strVal val="hidden"/>
                                      </p:to>
                                    </p:set>
                                  </p:childTnLst>
                                </p:cTn>
                              </p:par>
                              <p:par>
                                <p:cTn id="17" presetID="55" presetClass="exit" presetSubtype="0" fill="hold" nodeType="withEffect">
                                  <p:stCondLst>
                                    <p:cond delay="0"/>
                                  </p:stCondLst>
                                  <p:childTnLst>
                                    <p:anim calcmode="lin" valueType="num">
                                      <p:cBhvr>
                                        <p:cTn id="18" dur="1000"/>
                                        <p:tgtEl>
                                          <p:spTgt spid="30737"/>
                                        </p:tgtEl>
                                        <p:attrNameLst>
                                          <p:attrName>ppt_w</p:attrName>
                                        </p:attrNameLst>
                                      </p:cBhvr>
                                      <p:tavLst>
                                        <p:tav tm="0">
                                          <p:val>
                                            <p:strVal val="ppt_w"/>
                                          </p:val>
                                        </p:tav>
                                        <p:tav tm="100000">
                                          <p:val>
                                            <p:strVal val="ppt_w*0.70"/>
                                          </p:val>
                                        </p:tav>
                                      </p:tavLst>
                                    </p:anim>
                                    <p:anim calcmode="lin" valueType="num">
                                      <p:cBhvr>
                                        <p:cTn id="19" dur="1000"/>
                                        <p:tgtEl>
                                          <p:spTgt spid="30737"/>
                                        </p:tgtEl>
                                        <p:attrNameLst>
                                          <p:attrName>ppt_h</p:attrName>
                                        </p:attrNameLst>
                                      </p:cBhvr>
                                      <p:tavLst>
                                        <p:tav tm="0">
                                          <p:val>
                                            <p:strVal val="ppt_h"/>
                                          </p:val>
                                        </p:tav>
                                        <p:tav tm="100000">
                                          <p:val>
                                            <p:strVal val="ppt_h"/>
                                          </p:val>
                                        </p:tav>
                                      </p:tavLst>
                                    </p:anim>
                                    <p:animEffect transition="out" filter="fade">
                                      <p:cBhvr>
                                        <p:cTn id="20" dur="1000"/>
                                        <p:tgtEl>
                                          <p:spTgt spid="30737"/>
                                        </p:tgtEl>
                                      </p:cBhvr>
                                    </p:animEffect>
                                    <p:set>
                                      <p:cBhvr>
                                        <p:cTn id="21" dur="1" fill="hold">
                                          <p:stCondLst>
                                            <p:cond delay="999"/>
                                          </p:stCondLst>
                                        </p:cTn>
                                        <p:tgtEl>
                                          <p:spTgt spid="30737"/>
                                        </p:tgtEl>
                                        <p:attrNameLst>
                                          <p:attrName>style.visibility</p:attrName>
                                        </p:attrNameLst>
                                      </p:cBhvr>
                                      <p:to>
                                        <p:strVal val="hidden"/>
                                      </p:to>
                                    </p:set>
                                  </p:childTnLst>
                                </p:cTn>
                              </p:par>
                              <p:par>
                                <p:cTn id="22" presetID="55" presetClass="exit" presetSubtype="0" fill="hold" nodeType="withEffect">
                                  <p:stCondLst>
                                    <p:cond delay="0"/>
                                  </p:stCondLst>
                                  <p:childTnLst>
                                    <p:anim calcmode="lin" valueType="num">
                                      <p:cBhvr>
                                        <p:cTn id="23" dur="1000"/>
                                        <p:tgtEl>
                                          <p:spTgt spid="30738"/>
                                        </p:tgtEl>
                                        <p:attrNameLst>
                                          <p:attrName>ppt_w</p:attrName>
                                        </p:attrNameLst>
                                      </p:cBhvr>
                                      <p:tavLst>
                                        <p:tav tm="0">
                                          <p:val>
                                            <p:strVal val="ppt_w"/>
                                          </p:val>
                                        </p:tav>
                                        <p:tav tm="100000">
                                          <p:val>
                                            <p:strVal val="ppt_w*0.70"/>
                                          </p:val>
                                        </p:tav>
                                      </p:tavLst>
                                    </p:anim>
                                    <p:anim calcmode="lin" valueType="num">
                                      <p:cBhvr>
                                        <p:cTn id="24" dur="1000"/>
                                        <p:tgtEl>
                                          <p:spTgt spid="30738"/>
                                        </p:tgtEl>
                                        <p:attrNameLst>
                                          <p:attrName>ppt_h</p:attrName>
                                        </p:attrNameLst>
                                      </p:cBhvr>
                                      <p:tavLst>
                                        <p:tav tm="0">
                                          <p:val>
                                            <p:strVal val="ppt_h"/>
                                          </p:val>
                                        </p:tav>
                                        <p:tav tm="100000">
                                          <p:val>
                                            <p:strVal val="ppt_h"/>
                                          </p:val>
                                        </p:tav>
                                      </p:tavLst>
                                    </p:anim>
                                    <p:animEffect transition="out" filter="fade">
                                      <p:cBhvr>
                                        <p:cTn id="25" dur="1000"/>
                                        <p:tgtEl>
                                          <p:spTgt spid="30738"/>
                                        </p:tgtEl>
                                      </p:cBhvr>
                                    </p:animEffect>
                                    <p:set>
                                      <p:cBhvr>
                                        <p:cTn id="26" dur="1" fill="hold">
                                          <p:stCondLst>
                                            <p:cond delay="999"/>
                                          </p:stCondLst>
                                        </p:cTn>
                                        <p:tgtEl>
                                          <p:spTgt spid="30738"/>
                                        </p:tgtEl>
                                        <p:attrNameLst>
                                          <p:attrName>style.visibility</p:attrName>
                                        </p:attrNameLst>
                                      </p:cBhvr>
                                      <p:to>
                                        <p:strVal val="hidden"/>
                                      </p:to>
                                    </p:set>
                                  </p:childTnLst>
                                </p:cTn>
                              </p:par>
                              <p:par>
                                <p:cTn id="27" presetID="55" presetClass="entr" presetSubtype="0" fill="hold" grpId="0" nodeType="withEffect">
                                  <p:stCondLst>
                                    <p:cond delay="0"/>
                                  </p:stCondLst>
                                  <p:childTnLst>
                                    <p:set>
                                      <p:cBhvr>
                                        <p:cTn id="28" dur="1" fill="hold">
                                          <p:stCondLst>
                                            <p:cond delay="0"/>
                                          </p:stCondLst>
                                        </p:cTn>
                                        <p:tgtEl>
                                          <p:spTgt spid="30735"/>
                                        </p:tgtEl>
                                        <p:attrNameLst>
                                          <p:attrName>style.visibility</p:attrName>
                                        </p:attrNameLst>
                                      </p:cBhvr>
                                      <p:to>
                                        <p:strVal val="visible"/>
                                      </p:to>
                                    </p:set>
                                    <p:anim calcmode="lin" valueType="num">
                                      <p:cBhvr>
                                        <p:cTn id="29" dur="1000" fill="hold"/>
                                        <p:tgtEl>
                                          <p:spTgt spid="30735"/>
                                        </p:tgtEl>
                                        <p:attrNameLst>
                                          <p:attrName>ppt_w</p:attrName>
                                        </p:attrNameLst>
                                      </p:cBhvr>
                                      <p:tavLst>
                                        <p:tav tm="0">
                                          <p:val>
                                            <p:strVal val="#ppt_w*0.70"/>
                                          </p:val>
                                        </p:tav>
                                        <p:tav tm="100000">
                                          <p:val>
                                            <p:strVal val="#ppt_w"/>
                                          </p:val>
                                        </p:tav>
                                      </p:tavLst>
                                    </p:anim>
                                    <p:anim calcmode="lin" valueType="num">
                                      <p:cBhvr>
                                        <p:cTn id="30" dur="1000" fill="hold"/>
                                        <p:tgtEl>
                                          <p:spTgt spid="30735"/>
                                        </p:tgtEl>
                                        <p:attrNameLst>
                                          <p:attrName>ppt_h</p:attrName>
                                        </p:attrNameLst>
                                      </p:cBhvr>
                                      <p:tavLst>
                                        <p:tav tm="0">
                                          <p:val>
                                            <p:strVal val="#ppt_h"/>
                                          </p:val>
                                        </p:tav>
                                        <p:tav tm="100000">
                                          <p:val>
                                            <p:strVal val="#ppt_h"/>
                                          </p:val>
                                        </p:tav>
                                      </p:tavLst>
                                    </p:anim>
                                    <p:animEffect transition="in" filter="fade">
                                      <p:cBhvr>
                                        <p:cTn id="31" dur="1000"/>
                                        <p:tgtEl>
                                          <p:spTgt spid="30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p:bldP spid="307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063751" y="404813"/>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dirty="0">
                <a:latin typeface="Trebuchet MS" panose="020B0603020202020204" pitchFamily="34" charset="0"/>
              </a:rPr>
              <a:t>Stap 6: Combineren</a:t>
            </a:r>
          </a:p>
        </p:txBody>
      </p:sp>
      <p:pic>
        <p:nvPicPr>
          <p:cNvPr id="23555" name="Picture 3" descr="kleurcirk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76" y="1268413"/>
            <a:ext cx="43275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Line 4"/>
          <p:cNvSpPr>
            <a:spLocks noChangeShapeType="1"/>
          </p:cNvSpPr>
          <p:nvPr/>
        </p:nvSpPr>
        <p:spPr bwMode="auto">
          <a:xfrm>
            <a:off x="4295775" y="1268414"/>
            <a:ext cx="3024188" cy="48974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3557" name="Text Box 5"/>
          <p:cNvSpPr txBox="1">
            <a:spLocks noChangeArrowheads="1"/>
          </p:cNvSpPr>
          <p:nvPr/>
        </p:nvSpPr>
        <p:spPr bwMode="auto">
          <a:xfrm>
            <a:off x="1847850" y="5300663"/>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i="1">
                <a:latin typeface="Trebuchet MS" panose="020B0603020202020204" pitchFamily="34" charset="0"/>
              </a:rPr>
              <a:t>PASSIEVE KLEUREN</a:t>
            </a:r>
          </a:p>
        </p:txBody>
      </p:sp>
      <p:sp>
        <p:nvSpPr>
          <p:cNvPr id="23558" name="Text Box 6"/>
          <p:cNvSpPr txBox="1">
            <a:spLocks noChangeArrowheads="1"/>
          </p:cNvSpPr>
          <p:nvPr/>
        </p:nvSpPr>
        <p:spPr bwMode="auto">
          <a:xfrm>
            <a:off x="7032625" y="1628775"/>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i="1">
                <a:latin typeface="Trebuchet MS" panose="020B0603020202020204" pitchFamily="34" charset="0"/>
              </a:rPr>
              <a:t>ACTIEVE KLEUREN</a:t>
            </a:r>
          </a:p>
        </p:txBody>
      </p:sp>
    </p:spTree>
    <p:extLst>
      <p:ext uri="{BB962C8B-B14F-4D97-AF65-F5344CB8AC3E}">
        <p14:creationId xmlns:p14="http://schemas.microsoft.com/office/powerpoint/2010/main" val="1723588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063751" y="404813"/>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dirty="0">
                <a:latin typeface="Trebuchet MS" panose="020B0603020202020204" pitchFamily="34" charset="0"/>
              </a:rPr>
              <a:t>Stap 6: Combineren</a:t>
            </a:r>
          </a:p>
        </p:txBody>
      </p:sp>
      <p:pic>
        <p:nvPicPr>
          <p:cNvPr id="25603" name="Picture 3" descr="kleurcirk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1341438"/>
            <a:ext cx="43275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p:cNvSpPr txBox="1">
            <a:spLocks noChangeArrowheads="1"/>
          </p:cNvSpPr>
          <p:nvPr/>
        </p:nvSpPr>
        <p:spPr bwMode="auto">
          <a:xfrm>
            <a:off x="6600825" y="1628775"/>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i="1">
                <a:latin typeface="Trebuchet MS" panose="020B0603020202020204" pitchFamily="34" charset="0"/>
              </a:rPr>
              <a:t>Paars - geel</a:t>
            </a:r>
          </a:p>
        </p:txBody>
      </p:sp>
      <p:sp>
        <p:nvSpPr>
          <p:cNvPr id="25605" name="Text Box 6"/>
          <p:cNvSpPr txBox="1">
            <a:spLocks noChangeArrowheads="1"/>
          </p:cNvSpPr>
          <p:nvPr/>
        </p:nvSpPr>
        <p:spPr bwMode="auto">
          <a:xfrm>
            <a:off x="6456363" y="404814"/>
            <a:ext cx="3960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i="1">
                <a:latin typeface="Trebuchet MS" panose="020B0603020202020204" pitchFamily="34" charset="0"/>
              </a:rPr>
              <a:t>ZUIVER CONTRAST (complementaire kleuren)</a:t>
            </a:r>
          </a:p>
        </p:txBody>
      </p:sp>
      <p:sp>
        <p:nvSpPr>
          <p:cNvPr id="34823" name="Text Box 7"/>
          <p:cNvSpPr txBox="1">
            <a:spLocks noChangeArrowheads="1"/>
          </p:cNvSpPr>
          <p:nvPr/>
        </p:nvSpPr>
        <p:spPr bwMode="auto">
          <a:xfrm>
            <a:off x="6527800" y="4868863"/>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i="1">
                <a:latin typeface="Trebuchet MS" panose="020B0603020202020204" pitchFamily="34" charset="0"/>
              </a:rPr>
              <a:t>Oranje - blauw</a:t>
            </a:r>
          </a:p>
        </p:txBody>
      </p:sp>
      <p:sp>
        <p:nvSpPr>
          <p:cNvPr id="34824" name="Text Box 8"/>
          <p:cNvSpPr txBox="1">
            <a:spLocks noChangeArrowheads="1"/>
          </p:cNvSpPr>
          <p:nvPr/>
        </p:nvSpPr>
        <p:spPr bwMode="auto">
          <a:xfrm>
            <a:off x="6527800" y="32131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i="1">
                <a:latin typeface="Trebuchet MS" panose="020B0603020202020204" pitchFamily="34" charset="0"/>
              </a:rPr>
              <a:t>Rood - groen</a:t>
            </a:r>
          </a:p>
        </p:txBody>
      </p:sp>
      <p:sp>
        <p:nvSpPr>
          <p:cNvPr id="34825" name="Rectangle 9"/>
          <p:cNvSpPr>
            <a:spLocks noChangeArrowheads="1"/>
          </p:cNvSpPr>
          <p:nvPr/>
        </p:nvSpPr>
        <p:spPr bwMode="auto">
          <a:xfrm>
            <a:off x="8543926" y="2205038"/>
            <a:ext cx="1008063" cy="863600"/>
          </a:xfrm>
          <a:prstGeom prst="rect">
            <a:avLst/>
          </a:prstGeom>
          <a:solidFill>
            <a:srgbClr val="99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34827" name="Rectangle 11"/>
          <p:cNvSpPr>
            <a:spLocks noChangeArrowheads="1"/>
          </p:cNvSpPr>
          <p:nvPr/>
        </p:nvSpPr>
        <p:spPr bwMode="auto">
          <a:xfrm>
            <a:off x="8904288" y="1916113"/>
            <a:ext cx="1008062"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34830" name="Rectangle 14"/>
          <p:cNvSpPr>
            <a:spLocks noChangeArrowheads="1"/>
          </p:cNvSpPr>
          <p:nvPr/>
        </p:nvSpPr>
        <p:spPr bwMode="auto">
          <a:xfrm>
            <a:off x="8543926" y="5373688"/>
            <a:ext cx="1008063" cy="8636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34831" name="Rectangle 15"/>
          <p:cNvSpPr>
            <a:spLocks noChangeArrowheads="1"/>
          </p:cNvSpPr>
          <p:nvPr/>
        </p:nvSpPr>
        <p:spPr bwMode="auto">
          <a:xfrm>
            <a:off x="8904288" y="5084763"/>
            <a:ext cx="1008062" cy="8636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34832" name="Rectangle 16"/>
          <p:cNvSpPr>
            <a:spLocks noChangeArrowheads="1"/>
          </p:cNvSpPr>
          <p:nvPr/>
        </p:nvSpPr>
        <p:spPr bwMode="auto">
          <a:xfrm>
            <a:off x="8543926" y="3862388"/>
            <a:ext cx="1008063" cy="863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34833" name="Rectangle 17"/>
          <p:cNvSpPr>
            <a:spLocks noChangeArrowheads="1"/>
          </p:cNvSpPr>
          <p:nvPr/>
        </p:nvSpPr>
        <p:spPr bwMode="auto">
          <a:xfrm>
            <a:off x="8904288" y="3573463"/>
            <a:ext cx="1008062" cy="8636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34834" name="Line 18"/>
          <p:cNvSpPr>
            <a:spLocks noChangeShapeType="1"/>
          </p:cNvSpPr>
          <p:nvPr/>
        </p:nvSpPr>
        <p:spPr bwMode="auto">
          <a:xfrm>
            <a:off x="3216276" y="3141663"/>
            <a:ext cx="2087563" cy="12954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4835" name="Line 19"/>
          <p:cNvSpPr>
            <a:spLocks noChangeShapeType="1"/>
          </p:cNvSpPr>
          <p:nvPr/>
        </p:nvSpPr>
        <p:spPr bwMode="auto">
          <a:xfrm flipV="1">
            <a:off x="4151313" y="2636838"/>
            <a:ext cx="144462" cy="2087562"/>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4836" name="Line 20"/>
          <p:cNvSpPr>
            <a:spLocks noChangeShapeType="1"/>
          </p:cNvSpPr>
          <p:nvPr/>
        </p:nvSpPr>
        <p:spPr bwMode="auto">
          <a:xfrm flipV="1">
            <a:off x="3359151" y="3213101"/>
            <a:ext cx="1800225" cy="1008063"/>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nl-NL"/>
          </a:p>
        </p:txBody>
      </p:sp>
    </p:spTree>
    <p:extLst>
      <p:ext uri="{BB962C8B-B14F-4D97-AF65-F5344CB8AC3E}">
        <p14:creationId xmlns:p14="http://schemas.microsoft.com/office/powerpoint/2010/main" val="288756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4834"/>
                                        </p:tgtEl>
                                        <p:attrNameLst>
                                          <p:attrName>style.visibility</p:attrName>
                                        </p:attrNameLst>
                                      </p:cBhvr>
                                      <p:to>
                                        <p:strVal val="visible"/>
                                      </p:to>
                                    </p:set>
                                    <p:anim calcmode="lin" valueType="num">
                                      <p:cBhvr>
                                        <p:cTn id="7" dur="500" fill="hold"/>
                                        <p:tgtEl>
                                          <p:spTgt spid="34834"/>
                                        </p:tgtEl>
                                        <p:attrNameLst>
                                          <p:attrName>ppt_w</p:attrName>
                                        </p:attrNameLst>
                                      </p:cBhvr>
                                      <p:tavLst>
                                        <p:tav tm="0">
                                          <p:val>
                                            <p:fltVal val="0"/>
                                          </p:val>
                                        </p:tav>
                                        <p:tav tm="100000">
                                          <p:val>
                                            <p:strVal val="#ppt_w"/>
                                          </p:val>
                                        </p:tav>
                                      </p:tavLst>
                                    </p:anim>
                                    <p:anim calcmode="lin" valueType="num">
                                      <p:cBhvr>
                                        <p:cTn id="8" dur="500" fill="hold"/>
                                        <p:tgtEl>
                                          <p:spTgt spid="34834"/>
                                        </p:tgtEl>
                                        <p:attrNameLst>
                                          <p:attrName>ppt_h</p:attrName>
                                        </p:attrNameLst>
                                      </p:cBhvr>
                                      <p:tavLst>
                                        <p:tav tm="0">
                                          <p:val>
                                            <p:fltVal val="0"/>
                                          </p:val>
                                        </p:tav>
                                        <p:tav tm="100000">
                                          <p:val>
                                            <p:strVal val="#ppt_h"/>
                                          </p:val>
                                        </p:tav>
                                      </p:tavLst>
                                    </p:anim>
                                    <p:animEffect transition="in" filter="fade">
                                      <p:cBhvr>
                                        <p:cTn id="9" dur="500"/>
                                        <p:tgtEl>
                                          <p:spTgt spid="34834"/>
                                        </p:tgtEl>
                                      </p:cBhvr>
                                    </p:animEffect>
                                  </p:childTnLst>
                                  <p:subTnLst>
                                    <p:set>
                                      <p:cBhvr override="childStyle">
                                        <p:cTn dur="1" fill="hold" display="0" masterRel="nextClick" afterEffect="1"/>
                                        <p:tgtEl>
                                          <p:spTgt spid="34834"/>
                                        </p:tgtEl>
                                        <p:attrNameLst>
                                          <p:attrName>style.visibility</p:attrName>
                                        </p:attrNameLst>
                                      </p:cBhvr>
                                      <p:to>
                                        <p:strVal val="hidden"/>
                                      </p:to>
                                    </p:set>
                                  </p:subTnLst>
                                </p:cTn>
                              </p:par>
                              <p:par>
                                <p:cTn id="10" presetID="53" presetClass="entr" presetSubtype="0" fill="hold" grpId="0" nodeType="withEffect">
                                  <p:stCondLst>
                                    <p:cond delay="0"/>
                                  </p:stCondLst>
                                  <p:childTnLst>
                                    <p:set>
                                      <p:cBhvr>
                                        <p:cTn id="11" dur="1" fill="hold">
                                          <p:stCondLst>
                                            <p:cond delay="0"/>
                                          </p:stCondLst>
                                        </p:cTn>
                                        <p:tgtEl>
                                          <p:spTgt spid="34821"/>
                                        </p:tgtEl>
                                        <p:attrNameLst>
                                          <p:attrName>style.visibility</p:attrName>
                                        </p:attrNameLst>
                                      </p:cBhvr>
                                      <p:to>
                                        <p:strVal val="visible"/>
                                      </p:to>
                                    </p:set>
                                    <p:anim calcmode="lin" valueType="num">
                                      <p:cBhvr>
                                        <p:cTn id="12" dur="500" fill="hold"/>
                                        <p:tgtEl>
                                          <p:spTgt spid="34821"/>
                                        </p:tgtEl>
                                        <p:attrNameLst>
                                          <p:attrName>ppt_w</p:attrName>
                                        </p:attrNameLst>
                                      </p:cBhvr>
                                      <p:tavLst>
                                        <p:tav tm="0">
                                          <p:val>
                                            <p:fltVal val="0"/>
                                          </p:val>
                                        </p:tav>
                                        <p:tav tm="100000">
                                          <p:val>
                                            <p:strVal val="#ppt_w"/>
                                          </p:val>
                                        </p:tav>
                                      </p:tavLst>
                                    </p:anim>
                                    <p:anim calcmode="lin" valueType="num">
                                      <p:cBhvr>
                                        <p:cTn id="13" dur="500" fill="hold"/>
                                        <p:tgtEl>
                                          <p:spTgt spid="34821"/>
                                        </p:tgtEl>
                                        <p:attrNameLst>
                                          <p:attrName>ppt_h</p:attrName>
                                        </p:attrNameLst>
                                      </p:cBhvr>
                                      <p:tavLst>
                                        <p:tav tm="0">
                                          <p:val>
                                            <p:fltVal val="0"/>
                                          </p:val>
                                        </p:tav>
                                        <p:tav tm="100000">
                                          <p:val>
                                            <p:strVal val="#ppt_h"/>
                                          </p:val>
                                        </p:tav>
                                      </p:tavLst>
                                    </p:anim>
                                    <p:animEffect transition="in" filter="fade">
                                      <p:cBhvr>
                                        <p:cTn id="14" dur="500"/>
                                        <p:tgtEl>
                                          <p:spTgt spid="3482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4827"/>
                                        </p:tgtEl>
                                        <p:attrNameLst>
                                          <p:attrName>style.visibility</p:attrName>
                                        </p:attrNameLst>
                                      </p:cBhvr>
                                      <p:to>
                                        <p:strVal val="visible"/>
                                      </p:to>
                                    </p:set>
                                    <p:anim calcmode="lin" valueType="num">
                                      <p:cBhvr>
                                        <p:cTn id="17" dur="500" fill="hold"/>
                                        <p:tgtEl>
                                          <p:spTgt spid="34827"/>
                                        </p:tgtEl>
                                        <p:attrNameLst>
                                          <p:attrName>ppt_w</p:attrName>
                                        </p:attrNameLst>
                                      </p:cBhvr>
                                      <p:tavLst>
                                        <p:tav tm="0">
                                          <p:val>
                                            <p:fltVal val="0"/>
                                          </p:val>
                                        </p:tav>
                                        <p:tav tm="100000">
                                          <p:val>
                                            <p:strVal val="#ppt_w"/>
                                          </p:val>
                                        </p:tav>
                                      </p:tavLst>
                                    </p:anim>
                                    <p:anim calcmode="lin" valueType="num">
                                      <p:cBhvr>
                                        <p:cTn id="18" dur="500" fill="hold"/>
                                        <p:tgtEl>
                                          <p:spTgt spid="34827"/>
                                        </p:tgtEl>
                                        <p:attrNameLst>
                                          <p:attrName>ppt_h</p:attrName>
                                        </p:attrNameLst>
                                      </p:cBhvr>
                                      <p:tavLst>
                                        <p:tav tm="0">
                                          <p:val>
                                            <p:fltVal val="0"/>
                                          </p:val>
                                        </p:tav>
                                        <p:tav tm="100000">
                                          <p:val>
                                            <p:strVal val="#ppt_h"/>
                                          </p:val>
                                        </p:tav>
                                      </p:tavLst>
                                    </p:anim>
                                    <p:animEffect transition="in" filter="fade">
                                      <p:cBhvr>
                                        <p:cTn id="19" dur="500"/>
                                        <p:tgtEl>
                                          <p:spTgt spid="34827"/>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4825"/>
                                        </p:tgtEl>
                                        <p:attrNameLst>
                                          <p:attrName>style.visibility</p:attrName>
                                        </p:attrNameLst>
                                      </p:cBhvr>
                                      <p:to>
                                        <p:strVal val="visible"/>
                                      </p:to>
                                    </p:set>
                                    <p:anim calcmode="lin" valueType="num">
                                      <p:cBhvr>
                                        <p:cTn id="22" dur="500" fill="hold"/>
                                        <p:tgtEl>
                                          <p:spTgt spid="34825"/>
                                        </p:tgtEl>
                                        <p:attrNameLst>
                                          <p:attrName>ppt_w</p:attrName>
                                        </p:attrNameLst>
                                      </p:cBhvr>
                                      <p:tavLst>
                                        <p:tav tm="0">
                                          <p:val>
                                            <p:fltVal val="0"/>
                                          </p:val>
                                        </p:tav>
                                        <p:tav tm="100000">
                                          <p:val>
                                            <p:strVal val="#ppt_w"/>
                                          </p:val>
                                        </p:tav>
                                      </p:tavLst>
                                    </p:anim>
                                    <p:anim calcmode="lin" valueType="num">
                                      <p:cBhvr>
                                        <p:cTn id="23" dur="500" fill="hold"/>
                                        <p:tgtEl>
                                          <p:spTgt spid="34825"/>
                                        </p:tgtEl>
                                        <p:attrNameLst>
                                          <p:attrName>ppt_h</p:attrName>
                                        </p:attrNameLst>
                                      </p:cBhvr>
                                      <p:tavLst>
                                        <p:tav tm="0">
                                          <p:val>
                                            <p:fltVal val="0"/>
                                          </p:val>
                                        </p:tav>
                                        <p:tav tm="100000">
                                          <p:val>
                                            <p:strVal val="#ppt_h"/>
                                          </p:val>
                                        </p:tav>
                                      </p:tavLst>
                                    </p:anim>
                                    <p:animEffect transition="in" filter="fade">
                                      <p:cBhvr>
                                        <p:cTn id="24" dur="500"/>
                                        <p:tgtEl>
                                          <p:spTgt spid="3482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34835"/>
                                        </p:tgtEl>
                                        <p:attrNameLst>
                                          <p:attrName>style.visibility</p:attrName>
                                        </p:attrNameLst>
                                      </p:cBhvr>
                                      <p:to>
                                        <p:strVal val="visible"/>
                                      </p:to>
                                    </p:set>
                                    <p:anim calcmode="lin" valueType="num">
                                      <p:cBhvr>
                                        <p:cTn id="29" dur="500" fill="hold"/>
                                        <p:tgtEl>
                                          <p:spTgt spid="34835"/>
                                        </p:tgtEl>
                                        <p:attrNameLst>
                                          <p:attrName>ppt_w</p:attrName>
                                        </p:attrNameLst>
                                      </p:cBhvr>
                                      <p:tavLst>
                                        <p:tav tm="0">
                                          <p:val>
                                            <p:fltVal val="0"/>
                                          </p:val>
                                        </p:tav>
                                        <p:tav tm="100000">
                                          <p:val>
                                            <p:strVal val="#ppt_w"/>
                                          </p:val>
                                        </p:tav>
                                      </p:tavLst>
                                    </p:anim>
                                    <p:anim calcmode="lin" valueType="num">
                                      <p:cBhvr>
                                        <p:cTn id="30" dur="500" fill="hold"/>
                                        <p:tgtEl>
                                          <p:spTgt spid="34835"/>
                                        </p:tgtEl>
                                        <p:attrNameLst>
                                          <p:attrName>ppt_h</p:attrName>
                                        </p:attrNameLst>
                                      </p:cBhvr>
                                      <p:tavLst>
                                        <p:tav tm="0">
                                          <p:val>
                                            <p:fltVal val="0"/>
                                          </p:val>
                                        </p:tav>
                                        <p:tav tm="100000">
                                          <p:val>
                                            <p:strVal val="#ppt_h"/>
                                          </p:val>
                                        </p:tav>
                                      </p:tavLst>
                                    </p:anim>
                                    <p:animEffect transition="in" filter="fade">
                                      <p:cBhvr>
                                        <p:cTn id="31" dur="500"/>
                                        <p:tgtEl>
                                          <p:spTgt spid="34835"/>
                                        </p:tgtEl>
                                      </p:cBhvr>
                                    </p:animEffect>
                                  </p:childTnLst>
                                  <p:subTnLst>
                                    <p:set>
                                      <p:cBhvr override="childStyle">
                                        <p:cTn dur="1" fill="hold" display="0" masterRel="nextClick" afterEffect="1"/>
                                        <p:tgtEl>
                                          <p:spTgt spid="34835"/>
                                        </p:tgtEl>
                                        <p:attrNameLst>
                                          <p:attrName>style.visibility</p:attrName>
                                        </p:attrNameLst>
                                      </p:cBhvr>
                                      <p:to>
                                        <p:strVal val="hidden"/>
                                      </p:to>
                                    </p:set>
                                  </p:subTnLst>
                                </p:cTn>
                              </p:par>
                              <p:par>
                                <p:cTn id="32" presetID="53" presetClass="entr" presetSubtype="0" fill="hold" grpId="0" nodeType="withEffect">
                                  <p:stCondLst>
                                    <p:cond delay="0"/>
                                  </p:stCondLst>
                                  <p:childTnLst>
                                    <p:set>
                                      <p:cBhvr>
                                        <p:cTn id="33" dur="1" fill="hold">
                                          <p:stCondLst>
                                            <p:cond delay="0"/>
                                          </p:stCondLst>
                                        </p:cTn>
                                        <p:tgtEl>
                                          <p:spTgt spid="34824"/>
                                        </p:tgtEl>
                                        <p:attrNameLst>
                                          <p:attrName>style.visibility</p:attrName>
                                        </p:attrNameLst>
                                      </p:cBhvr>
                                      <p:to>
                                        <p:strVal val="visible"/>
                                      </p:to>
                                    </p:set>
                                    <p:anim calcmode="lin" valueType="num">
                                      <p:cBhvr>
                                        <p:cTn id="34" dur="500" fill="hold"/>
                                        <p:tgtEl>
                                          <p:spTgt spid="34824"/>
                                        </p:tgtEl>
                                        <p:attrNameLst>
                                          <p:attrName>ppt_w</p:attrName>
                                        </p:attrNameLst>
                                      </p:cBhvr>
                                      <p:tavLst>
                                        <p:tav tm="0">
                                          <p:val>
                                            <p:fltVal val="0"/>
                                          </p:val>
                                        </p:tav>
                                        <p:tav tm="100000">
                                          <p:val>
                                            <p:strVal val="#ppt_w"/>
                                          </p:val>
                                        </p:tav>
                                      </p:tavLst>
                                    </p:anim>
                                    <p:anim calcmode="lin" valueType="num">
                                      <p:cBhvr>
                                        <p:cTn id="35" dur="500" fill="hold"/>
                                        <p:tgtEl>
                                          <p:spTgt spid="34824"/>
                                        </p:tgtEl>
                                        <p:attrNameLst>
                                          <p:attrName>ppt_h</p:attrName>
                                        </p:attrNameLst>
                                      </p:cBhvr>
                                      <p:tavLst>
                                        <p:tav tm="0">
                                          <p:val>
                                            <p:fltVal val="0"/>
                                          </p:val>
                                        </p:tav>
                                        <p:tav tm="100000">
                                          <p:val>
                                            <p:strVal val="#ppt_h"/>
                                          </p:val>
                                        </p:tav>
                                      </p:tavLst>
                                    </p:anim>
                                    <p:animEffect transition="in" filter="fade">
                                      <p:cBhvr>
                                        <p:cTn id="36" dur="500"/>
                                        <p:tgtEl>
                                          <p:spTgt spid="34824"/>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34832"/>
                                        </p:tgtEl>
                                        <p:attrNameLst>
                                          <p:attrName>style.visibility</p:attrName>
                                        </p:attrNameLst>
                                      </p:cBhvr>
                                      <p:to>
                                        <p:strVal val="visible"/>
                                      </p:to>
                                    </p:set>
                                    <p:anim calcmode="lin" valueType="num">
                                      <p:cBhvr>
                                        <p:cTn id="39" dur="500" fill="hold"/>
                                        <p:tgtEl>
                                          <p:spTgt spid="34832"/>
                                        </p:tgtEl>
                                        <p:attrNameLst>
                                          <p:attrName>ppt_w</p:attrName>
                                        </p:attrNameLst>
                                      </p:cBhvr>
                                      <p:tavLst>
                                        <p:tav tm="0">
                                          <p:val>
                                            <p:fltVal val="0"/>
                                          </p:val>
                                        </p:tav>
                                        <p:tav tm="100000">
                                          <p:val>
                                            <p:strVal val="#ppt_w"/>
                                          </p:val>
                                        </p:tav>
                                      </p:tavLst>
                                    </p:anim>
                                    <p:anim calcmode="lin" valueType="num">
                                      <p:cBhvr>
                                        <p:cTn id="40" dur="500" fill="hold"/>
                                        <p:tgtEl>
                                          <p:spTgt spid="34832"/>
                                        </p:tgtEl>
                                        <p:attrNameLst>
                                          <p:attrName>ppt_h</p:attrName>
                                        </p:attrNameLst>
                                      </p:cBhvr>
                                      <p:tavLst>
                                        <p:tav tm="0">
                                          <p:val>
                                            <p:fltVal val="0"/>
                                          </p:val>
                                        </p:tav>
                                        <p:tav tm="100000">
                                          <p:val>
                                            <p:strVal val="#ppt_h"/>
                                          </p:val>
                                        </p:tav>
                                      </p:tavLst>
                                    </p:anim>
                                    <p:animEffect transition="in" filter="fade">
                                      <p:cBhvr>
                                        <p:cTn id="41" dur="500"/>
                                        <p:tgtEl>
                                          <p:spTgt spid="34832"/>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34833"/>
                                        </p:tgtEl>
                                        <p:attrNameLst>
                                          <p:attrName>style.visibility</p:attrName>
                                        </p:attrNameLst>
                                      </p:cBhvr>
                                      <p:to>
                                        <p:strVal val="visible"/>
                                      </p:to>
                                    </p:set>
                                    <p:anim calcmode="lin" valueType="num">
                                      <p:cBhvr>
                                        <p:cTn id="44" dur="500" fill="hold"/>
                                        <p:tgtEl>
                                          <p:spTgt spid="34833"/>
                                        </p:tgtEl>
                                        <p:attrNameLst>
                                          <p:attrName>ppt_w</p:attrName>
                                        </p:attrNameLst>
                                      </p:cBhvr>
                                      <p:tavLst>
                                        <p:tav tm="0">
                                          <p:val>
                                            <p:fltVal val="0"/>
                                          </p:val>
                                        </p:tav>
                                        <p:tav tm="100000">
                                          <p:val>
                                            <p:strVal val="#ppt_w"/>
                                          </p:val>
                                        </p:tav>
                                      </p:tavLst>
                                    </p:anim>
                                    <p:anim calcmode="lin" valueType="num">
                                      <p:cBhvr>
                                        <p:cTn id="45" dur="500" fill="hold"/>
                                        <p:tgtEl>
                                          <p:spTgt spid="34833"/>
                                        </p:tgtEl>
                                        <p:attrNameLst>
                                          <p:attrName>ppt_h</p:attrName>
                                        </p:attrNameLst>
                                      </p:cBhvr>
                                      <p:tavLst>
                                        <p:tav tm="0">
                                          <p:val>
                                            <p:fltVal val="0"/>
                                          </p:val>
                                        </p:tav>
                                        <p:tav tm="100000">
                                          <p:val>
                                            <p:strVal val="#ppt_h"/>
                                          </p:val>
                                        </p:tav>
                                      </p:tavLst>
                                    </p:anim>
                                    <p:animEffect transition="in" filter="fade">
                                      <p:cBhvr>
                                        <p:cTn id="46" dur="500"/>
                                        <p:tgtEl>
                                          <p:spTgt spid="3483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nodeType="clickEffect">
                                  <p:stCondLst>
                                    <p:cond delay="0"/>
                                  </p:stCondLst>
                                  <p:childTnLst>
                                    <p:set>
                                      <p:cBhvr>
                                        <p:cTn id="50" dur="1" fill="hold">
                                          <p:stCondLst>
                                            <p:cond delay="0"/>
                                          </p:stCondLst>
                                        </p:cTn>
                                        <p:tgtEl>
                                          <p:spTgt spid="34836"/>
                                        </p:tgtEl>
                                        <p:attrNameLst>
                                          <p:attrName>style.visibility</p:attrName>
                                        </p:attrNameLst>
                                      </p:cBhvr>
                                      <p:to>
                                        <p:strVal val="visible"/>
                                      </p:to>
                                    </p:set>
                                    <p:anim calcmode="lin" valueType="num">
                                      <p:cBhvr>
                                        <p:cTn id="51" dur="500" fill="hold"/>
                                        <p:tgtEl>
                                          <p:spTgt spid="34836"/>
                                        </p:tgtEl>
                                        <p:attrNameLst>
                                          <p:attrName>ppt_w</p:attrName>
                                        </p:attrNameLst>
                                      </p:cBhvr>
                                      <p:tavLst>
                                        <p:tav tm="0">
                                          <p:val>
                                            <p:fltVal val="0"/>
                                          </p:val>
                                        </p:tav>
                                        <p:tav tm="100000">
                                          <p:val>
                                            <p:strVal val="#ppt_w"/>
                                          </p:val>
                                        </p:tav>
                                      </p:tavLst>
                                    </p:anim>
                                    <p:anim calcmode="lin" valueType="num">
                                      <p:cBhvr>
                                        <p:cTn id="52" dur="500" fill="hold"/>
                                        <p:tgtEl>
                                          <p:spTgt spid="34836"/>
                                        </p:tgtEl>
                                        <p:attrNameLst>
                                          <p:attrName>ppt_h</p:attrName>
                                        </p:attrNameLst>
                                      </p:cBhvr>
                                      <p:tavLst>
                                        <p:tav tm="0">
                                          <p:val>
                                            <p:fltVal val="0"/>
                                          </p:val>
                                        </p:tav>
                                        <p:tav tm="100000">
                                          <p:val>
                                            <p:strVal val="#ppt_h"/>
                                          </p:val>
                                        </p:tav>
                                      </p:tavLst>
                                    </p:anim>
                                    <p:animEffect transition="in" filter="fade">
                                      <p:cBhvr>
                                        <p:cTn id="53" dur="500"/>
                                        <p:tgtEl>
                                          <p:spTgt spid="34836"/>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34823"/>
                                        </p:tgtEl>
                                        <p:attrNameLst>
                                          <p:attrName>style.visibility</p:attrName>
                                        </p:attrNameLst>
                                      </p:cBhvr>
                                      <p:to>
                                        <p:strVal val="visible"/>
                                      </p:to>
                                    </p:set>
                                    <p:anim calcmode="lin" valueType="num">
                                      <p:cBhvr>
                                        <p:cTn id="56" dur="500" fill="hold"/>
                                        <p:tgtEl>
                                          <p:spTgt spid="34823"/>
                                        </p:tgtEl>
                                        <p:attrNameLst>
                                          <p:attrName>ppt_w</p:attrName>
                                        </p:attrNameLst>
                                      </p:cBhvr>
                                      <p:tavLst>
                                        <p:tav tm="0">
                                          <p:val>
                                            <p:fltVal val="0"/>
                                          </p:val>
                                        </p:tav>
                                        <p:tav tm="100000">
                                          <p:val>
                                            <p:strVal val="#ppt_w"/>
                                          </p:val>
                                        </p:tav>
                                      </p:tavLst>
                                    </p:anim>
                                    <p:anim calcmode="lin" valueType="num">
                                      <p:cBhvr>
                                        <p:cTn id="57" dur="500" fill="hold"/>
                                        <p:tgtEl>
                                          <p:spTgt spid="34823"/>
                                        </p:tgtEl>
                                        <p:attrNameLst>
                                          <p:attrName>ppt_h</p:attrName>
                                        </p:attrNameLst>
                                      </p:cBhvr>
                                      <p:tavLst>
                                        <p:tav tm="0">
                                          <p:val>
                                            <p:fltVal val="0"/>
                                          </p:val>
                                        </p:tav>
                                        <p:tav tm="100000">
                                          <p:val>
                                            <p:strVal val="#ppt_h"/>
                                          </p:val>
                                        </p:tav>
                                      </p:tavLst>
                                    </p:anim>
                                    <p:animEffect transition="in" filter="fade">
                                      <p:cBhvr>
                                        <p:cTn id="58" dur="500"/>
                                        <p:tgtEl>
                                          <p:spTgt spid="34823"/>
                                        </p:tgtEl>
                                      </p:cBhvr>
                                    </p:animEffect>
                                  </p:childTnLst>
                                </p:cTn>
                              </p:par>
                              <p:par>
                                <p:cTn id="59" presetID="53" presetClass="entr" presetSubtype="0" fill="hold" grpId="0" nodeType="withEffect">
                                  <p:stCondLst>
                                    <p:cond delay="0"/>
                                  </p:stCondLst>
                                  <p:childTnLst>
                                    <p:set>
                                      <p:cBhvr>
                                        <p:cTn id="60" dur="1" fill="hold">
                                          <p:stCondLst>
                                            <p:cond delay="0"/>
                                          </p:stCondLst>
                                        </p:cTn>
                                        <p:tgtEl>
                                          <p:spTgt spid="34830"/>
                                        </p:tgtEl>
                                        <p:attrNameLst>
                                          <p:attrName>style.visibility</p:attrName>
                                        </p:attrNameLst>
                                      </p:cBhvr>
                                      <p:to>
                                        <p:strVal val="visible"/>
                                      </p:to>
                                    </p:set>
                                    <p:anim calcmode="lin" valueType="num">
                                      <p:cBhvr>
                                        <p:cTn id="61" dur="500" fill="hold"/>
                                        <p:tgtEl>
                                          <p:spTgt spid="34830"/>
                                        </p:tgtEl>
                                        <p:attrNameLst>
                                          <p:attrName>ppt_w</p:attrName>
                                        </p:attrNameLst>
                                      </p:cBhvr>
                                      <p:tavLst>
                                        <p:tav tm="0">
                                          <p:val>
                                            <p:fltVal val="0"/>
                                          </p:val>
                                        </p:tav>
                                        <p:tav tm="100000">
                                          <p:val>
                                            <p:strVal val="#ppt_w"/>
                                          </p:val>
                                        </p:tav>
                                      </p:tavLst>
                                    </p:anim>
                                    <p:anim calcmode="lin" valueType="num">
                                      <p:cBhvr>
                                        <p:cTn id="62" dur="500" fill="hold"/>
                                        <p:tgtEl>
                                          <p:spTgt spid="34830"/>
                                        </p:tgtEl>
                                        <p:attrNameLst>
                                          <p:attrName>ppt_h</p:attrName>
                                        </p:attrNameLst>
                                      </p:cBhvr>
                                      <p:tavLst>
                                        <p:tav tm="0">
                                          <p:val>
                                            <p:fltVal val="0"/>
                                          </p:val>
                                        </p:tav>
                                        <p:tav tm="100000">
                                          <p:val>
                                            <p:strVal val="#ppt_h"/>
                                          </p:val>
                                        </p:tav>
                                      </p:tavLst>
                                    </p:anim>
                                    <p:animEffect transition="in" filter="fade">
                                      <p:cBhvr>
                                        <p:cTn id="63" dur="500"/>
                                        <p:tgtEl>
                                          <p:spTgt spid="34830"/>
                                        </p:tgtEl>
                                      </p:cBhvr>
                                    </p:animEffect>
                                  </p:childTnLst>
                                </p:cTn>
                              </p:par>
                              <p:par>
                                <p:cTn id="64" presetID="53" presetClass="entr" presetSubtype="0" fill="hold" grpId="0" nodeType="withEffect">
                                  <p:stCondLst>
                                    <p:cond delay="0"/>
                                  </p:stCondLst>
                                  <p:childTnLst>
                                    <p:set>
                                      <p:cBhvr>
                                        <p:cTn id="65" dur="1" fill="hold">
                                          <p:stCondLst>
                                            <p:cond delay="0"/>
                                          </p:stCondLst>
                                        </p:cTn>
                                        <p:tgtEl>
                                          <p:spTgt spid="34831"/>
                                        </p:tgtEl>
                                        <p:attrNameLst>
                                          <p:attrName>style.visibility</p:attrName>
                                        </p:attrNameLst>
                                      </p:cBhvr>
                                      <p:to>
                                        <p:strVal val="visible"/>
                                      </p:to>
                                    </p:set>
                                    <p:anim calcmode="lin" valueType="num">
                                      <p:cBhvr>
                                        <p:cTn id="66" dur="500" fill="hold"/>
                                        <p:tgtEl>
                                          <p:spTgt spid="34831"/>
                                        </p:tgtEl>
                                        <p:attrNameLst>
                                          <p:attrName>ppt_w</p:attrName>
                                        </p:attrNameLst>
                                      </p:cBhvr>
                                      <p:tavLst>
                                        <p:tav tm="0">
                                          <p:val>
                                            <p:fltVal val="0"/>
                                          </p:val>
                                        </p:tav>
                                        <p:tav tm="100000">
                                          <p:val>
                                            <p:strVal val="#ppt_w"/>
                                          </p:val>
                                        </p:tav>
                                      </p:tavLst>
                                    </p:anim>
                                    <p:anim calcmode="lin" valueType="num">
                                      <p:cBhvr>
                                        <p:cTn id="67" dur="500" fill="hold"/>
                                        <p:tgtEl>
                                          <p:spTgt spid="34831"/>
                                        </p:tgtEl>
                                        <p:attrNameLst>
                                          <p:attrName>ppt_h</p:attrName>
                                        </p:attrNameLst>
                                      </p:cBhvr>
                                      <p:tavLst>
                                        <p:tav tm="0">
                                          <p:val>
                                            <p:fltVal val="0"/>
                                          </p:val>
                                        </p:tav>
                                        <p:tav tm="100000">
                                          <p:val>
                                            <p:strVal val="#ppt_h"/>
                                          </p:val>
                                        </p:tav>
                                      </p:tavLst>
                                    </p:anim>
                                    <p:animEffect transition="in" filter="fade">
                                      <p:cBhvr>
                                        <p:cTn id="68" dur="500"/>
                                        <p:tgtEl>
                                          <p:spTgt spid="34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34823" grpId="0"/>
      <p:bldP spid="34824" grpId="0"/>
      <p:bldP spid="34825" grpId="0" animBg="1"/>
      <p:bldP spid="34827" grpId="0" animBg="1"/>
      <p:bldP spid="34830" grpId="0" animBg="1"/>
      <p:bldP spid="34831" grpId="0" animBg="1"/>
      <p:bldP spid="34832" grpId="0" animBg="1"/>
      <p:bldP spid="348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063751" y="404813"/>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dirty="0">
                <a:latin typeface="Trebuchet MS" panose="020B0603020202020204" pitchFamily="34" charset="0"/>
              </a:rPr>
              <a:t>Stap 1: De massa bepalen</a:t>
            </a:r>
          </a:p>
        </p:txBody>
      </p:sp>
      <p:pic>
        <p:nvPicPr>
          <p:cNvPr id="5123" name="Picture 3" descr="Ontwerp%201"/>
          <p:cNvPicPr>
            <a:picLocks noChangeAspect="1" noChangeArrowheads="1"/>
          </p:cNvPicPr>
          <p:nvPr/>
        </p:nvPicPr>
        <p:blipFill>
          <a:blip r:embed="rId3">
            <a:extLst>
              <a:ext uri="{28A0092B-C50C-407E-A947-70E740481C1C}">
                <a14:useLocalDpi xmlns:a14="http://schemas.microsoft.com/office/drawing/2010/main" val="0"/>
              </a:ext>
            </a:extLst>
          </a:blip>
          <a:srcRect l="46916"/>
          <a:stretch>
            <a:fillRect/>
          </a:stretch>
        </p:blipFill>
        <p:spPr bwMode="auto">
          <a:xfrm>
            <a:off x="2135189" y="1125539"/>
            <a:ext cx="5113337"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Freeform 4"/>
          <p:cNvSpPr>
            <a:spLocks/>
          </p:cNvSpPr>
          <p:nvPr/>
        </p:nvSpPr>
        <p:spPr bwMode="auto">
          <a:xfrm>
            <a:off x="4121150" y="1471614"/>
            <a:ext cx="2624138" cy="1165225"/>
          </a:xfrm>
          <a:custGeom>
            <a:avLst/>
            <a:gdLst>
              <a:gd name="T0" fmla="*/ 0 w 1653"/>
              <a:gd name="T1" fmla="*/ 0 h 734"/>
              <a:gd name="T2" fmla="*/ 30163 w 1653"/>
              <a:gd name="T3" fmla="*/ 463550 h 734"/>
              <a:gd name="T4" fmla="*/ 439738 w 1653"/>
              <a:gd name="T5" fmla="*/ 463550 h 734"/>
              <a:gd name="T6" fmla="*/ 917575 w 1653"/>
              <a:gd name="T7" fmla="*/ 847725 h 734"/>
              <a:gd name="T8" fmla="*/ 1208088 w 1653"/>
              <a:gd name="T9" fmla="*/ 835025 h 734"/>
              <a:gd name="T10" fmla="*/ 1752600 w 1653"/>
              <a:gd name="T11" fmla="*/ 649288 h 734"/>
              <a:gd name="T12" fmla="*/ 1938338 w 1653"/>
              <a:gd name="T13" fmla="*/ 649288 h 734"/>
              <a:gd name="T14" fmla="*/ 2243138 w 1653"/>
              <a:gd name="T15" fmla="*/ 835025 h 734"/>
              <a:gd name="T16" fmla="*/ 2401888 w 1653"/>
              <a:gd name="T17" fmla="*/ 1165225 h 734"/>
              <a:gd name="T18" fmla="*/ 2624138 w 1653"/>
              <a:gd name="T19" fmla="*/ 0 h 734"/>
              <a:gd name="T20" fmla="*/ 14288 w 1653"/>
              <a:gd name="T21" fmla="*/ 0 h 734"/>
              <a:gd name="T22" fmla="*/ 0 w 1653"/>
              <a:gd name="T23" fmla="*/ 0 h 7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53"/>
              <a:gd name="T37" fmla="*/ 0 h 734"/>
              <a:gd name="T38" fmla="*/ 1653 w 1653"/>
              <a:gd name="T39" fmla="*/ 734 h 7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53" h="734">
                <a:moveTo>
                  <a:pt x="0" y="0"/>
                </a:moveTo>
                <a:lnTo>
                  <a:pt x="19" y="292"/>
                </a:lnTo>
                <a:lnTo>
                  <a:pt x="277" y="292"/>
                </a:lnTo>
                <a:lnTo>
                  <a:pt x="578" y="534"/>
                </a:lnTo>
                <a:lnTo>
                  <a:pt x="761" y="526"/>
                </a:lnTo>
                <a:lnTo>
                  <a:pt x="1104" y="409"/>
                </a:lnTo>
                <a:lnTo>
                  <a:pt x="1221" y="409"/>
                </a:lnTo>
                <a:lnTo>
                  <a:pt x="1413" y="526"/>
                </a:lnTo>
                <a:lnTo>
                  <a:pt x="1513" y="734"/>
                </a:lnTo>
                <a:lnTo>
                  <a:pt x="1653" y="0"/>
                </a:lnTo>
                <a:lnTo>
                  <a:pt x="9" y="0"/>
                </a:lnTo>
                <a:lnTo>
                  <a:pt x="0" y="0"/>
                </a:lnTo>
                <a:close/>
              </a:path>
            </a:pathLst>
          </a:custGeom>
          <a:solidFill>
            <a:srgbClr val="FF0000">
              <a:alpha val="36862"/>
            </a:srgbClr>
          </a:solidFill>
          <a:ln w="19050">
            <a:solidFill>
              <a:srgbClr val="FF0000"/>
            </a:solidFill>
            <a:round/>
            <a:headEnd type="none" w="med" len="med"/>
            <a:tailEnd type="none" w="med" len="med"/>
          </a:ln>
        </p:spPr>
        <p:txBody>
          <a:bodyPr/>
          <a:lstStyle/>
          <a:p>
            <a:endParaRPr lang="nl-NL"/>
          </a:p>
        </p:txBody>
      </p:sp>
      <p:sp>
        <p:nvSpPr>
          <p:cNvPr id="22533" name="Freeform 5"/>
          <p:cNvSpPr>
            <a:spLocks/>
          </p:cNvSpPr>
          <p:nvPr/>
        </p:nvSpPr>
        <p:spPr bwMode="auto">
          <a:xfrm>
            <a:off x="4151314" y="2565400"/>
            <a:ext cx="1387475" cy="641350"/>
          </a:xfrm>
          <a:custGeom>
            <a:avLst/>
            <a:gdLst>
              <a:gd name="T0" fmla="*/ 15875 w 874"/>
              <a:gd name="T1" fmla="*/ 0 h 404"/>
              <a:gd name="T2" fmla="*/ 0 w 874"/>
              <a:gd name="T3" fmla="*/ 377825 h 404"/>
              <a:gd name="T4" fmla="*/ 460375 w 874"/>
              <a:gd name="T5" fmla="*/ 296863 h 404"/>
              <a:gd name="T6" fmla="*/ 712788 w 874"/>
              <a:gd name="T7" fmla="*/ 204788 h 404"/>
              <a:gd name="T8" fmla="*/ 911225 w 874"/>
              <a:gd name="T9" fmla="*/ 284163 h 404"/>
              <a:gd name="T10" fmla="*/ 923925 w 874"/>
              <a:gd name="T11" fmla="*/ 534988 h 404"/>
              <a:gd name="T12" fmla="*/ 1162050 w 874"/>
              <a:gd name="T13" fmla="*/ 641350 h 404"/>
              <a:gd name="T14" fmla="*/ 1387475 w 874"/>
              <a:gd name="T15" fmla="*/ 509588 h 404"/>
              <a:gd name="T16" fmla="*/ 1374775 w 874"/>
              <a:gd name="T17" fmla="*/ 257175 h 404"/>
              <a:gd name="T18" fmla="*/ 1136650 w 874"/>
              <a:gd name="T19" fmla="*/ 111125 h 404"/>
              <a:gd name="T20" fmla="*/ 990600 w 874"/>
              <a:gd name="T21" fmla="*/ 177800 h 404"/>
              <a:gd name="T22" fmla="*/ 566738 w 874"/>
              <a:gd name="T23" fmla="*/ 31750 h 404"/>
              <a:gd name="T24" fmla="*/ 12700 w 874"/>
              <a:gd name="T25" fmla="*/ 6350 h 404"/>
              <a:gd name="T26" fmla="*/ 15875 w 874"/>
              <a:gd name="T27" fmla="*/ 0 h 4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4"/>
              <a:gd name="T43" fmla="*/ 0 h 404"/>
              <a:gd name="T44" fmla="*/ 874 w 874"/>
              <a:gd name="T45" fmla="*/ 404 h 4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4" h="404">
                <a:moveTo>
                  <a:pt x="10" y="0"/>
                </a:moveTo>
                <a:lnTo>
                  <a:pt x="0" y="238"/>
                </a:lnTo>
                <a:lnTo>
                  <a:pt x="290" y="187"/>
                </a:lnTo>
                <a:lnTo>
                  <a:pt x="449" y="129"/>
                </a:lnTo>
                <a:lnTo>
                  <a:pt x="574" y="179"/>
                </a:lnTo>
                <a:lnTo>
                  <a:pt x="582" y="337"/>
                </a:lnTo>
                <a:lnTo>
                  <a:pt x="732" y="404"/>
                </a:lnTo>
                <a:lnTo>
                  <a:pt x="874" y="321"/>
                </a:lnTo>
                <a:lnTo>
                  <a:pt x="866" y="162"/>
                </a:lnTo>
                <a:lnTo>
                  <a:pt x="716" y="70"/>
                </a:lnTo>
                <a:lnTo>
                  <a:pt x="624" y="112"/>
                </a:lnTo>
                <a:lnTo>
                  <a:pt x="357" y="20"/>
                </a:lnTo>
                <a:lnTo>
                  <a:pt x="8" y="4"/>
                </a:lnTo>
                <a:lnTo>
                  <a:pt x="10" y="0"/>
                </a:lnTo>
                <a:close/>
              </a:path>
            </a:pathLst>
          </a:custGeom>
          <a:solidFill>
            <a:srgbClr val="FF0000">
              <a:alpha val="36862"/>
            </a:srgbClr>
          </a:solidFill>
          <a:ln w="19050">
            <a:solidFill>
              <a:srgbClr val="FF0000"/>
            </a:solidFill>
            <a:round/>
            <a:headEnd type="none" w="med" len="med"/>
            <a:tailEnd type="none" w="med" len="med"/>
          </a:ln>
        </p:spPr>
        <p:txBody>
          <a:bodyPr/>
          <a:lstStyle/>
          <a:p>
            <a:endParaRPr lang="nl-NL"/>
          </a:p>
        </p:txBody>
      </p:sp>
      <p:sp>
        <p:nvSpPr>
          <p:cNvPr id="22534" name="Freeform 6"/>
          <p:cNvSpPr>
            <a:spLocks/>
          </p:cNvSpPr>
          <p:nvPr/>
        </p:nvSpPr>
        <p:spPr bwMode="auto">
          <a:xfrm>
            <a:off x="5375276" y="3008313"/>
            <a:ext cx="1781175" cy="2279650"/>
          </a:xfrm>
          <a:custGeom>
            <a:avLst/>
            <a:gdLst>
              <a:gd name="T0" fmla="*/ 150813 w 1122"/>
              <a:gd name="T1" fmla="*/ 1285875 h 1436"/>
              <a:gd name="T2" fmla="*/ 0 w 1122"/>
              <a:gd name="T3" fmla="*/ 1446213 h 1436"/>
              <a:gd name="T4" fmla="*/ 547688 w 1122"/>
              <a:gd name="T5" fmla="*/ 1484313 h 1436"/>
              <a:gd name="T6" fmla="*/ 561975 w 1122"/>
              <a:gd name="T7" fmla="*/ 1776413 h 1436"/>
              <a:gd name="T8" fmla="*/ 720725 w 1122"/>
              <a:gd name="T9" fmla="*/ 2054225 h 1436"/>
              <a:gd name="T10" fmla="*/ 1157288 w 1122"/>
              <a:gd name="T11" fmla="*/ 2279650 h 1436"/>
              <a:gd name="T12" fmla="*/ 1635125 w 1122"/>
              <a:gd name="T13" fmla="*/ 2173288 h 1436"/>
              <a:gd name="T14" fmla="*/ 1781175 w 1122"/>
              <a:gd name="T15" fmla="*/ 1828800 h 1436"/>
              <a:gd name="T16" fmla="*/ 1741488 w 1122"/>
              <a:gd name="T17" fmla="*/ 1365250 h 1436"/>
              <a:gd name="T18" fmla="*/ 1582738 w 1122"/>
              <a:gd name="T19" fmla="*/ 1060450 h 1436"/>
              <a:gd name="T20" fmla="*/ 1250950 w 1122"/>
              <a:gd name="T21" fmla="*/ 966788 h 1436"/>
              <a:gd name="T22" fmla="*/ 946150 w 1122"/>
              <a:gd name="T23" fmla="*/ 1073150 h 1436"/>
              <a:gd name="T24" fmla="*/ 998538 w 1122"/>
              <a:gd name="T25" fmla="*/ 835025 h 1436"/>
              <a:gd name="T26" fmla="*/ 1277938 w 1122"/>
              <a:gd name="T27" fmla="*/ 741363 h 1436"/>
              <a:gd name="T28" fmla="*/ 1370013 w 1122"/>
              <a:gd name="T29" fmla="*/ 436563 h 1436"/>
              <a:gd name="T30" fmla="*/ 1211263 w 1122"/>
              <a:gd name="T31" fmla="*/ 106363 h 1436"/>
              <a:gd name="T32" fmla="*/ 973138 w 1122"/>
              <a:gd name="T33" fmla="*/ 0 h 1436"/>
              <a:gd name="T34" fmla="*/ 668338 w 1122"/>
              <a:gd name="T35" fmla="*/ 131763 h 1436"/>
              <a:gd name="T36" fmla="*/ 547688 w 1122"/>
              <a:gd name="T37" fmla="*/ 317500 h 1436"/>
              <a:gd name="T38" fmla="*/ 522288 w 1122"/>
              <a:gd name="T39" fmla="*/ 517525 h 1436"/>
              <a:gd name="T40" fmla="*/ 376238 w 1122"/>
              <a:gd name="T41" fmla="*/ 490538 h 1436"/>
              <a:gd name="T42" fmla="*/ 19050 w 1122"/>
              <a:gd name="T43" fmla="*/ 715963 h 1436"/>
              <a:gd name="T44" fmla="*/ 44450 w 1122"/>
              <a:gd name="T45" fmla="*/ 941388 h 1436"/>
              <a:gd name="T46" fmla="*/ 150813 w 1122"/>
              <a:gd name="T47" fmla="*/ 1285875 h 14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2"/>
              <a:gd name="T73" fmla="*/ 0 h 1436"/>
              <a:gd name="T74" fmla="*/ 1122 w 1122"/>
              <a:gd name="T75" fmla="*/ 1436 h 14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2" h="1436">
                <a:moveTo>
                  <a:pt x="95" y="810"/>
                </a:moveTo>
                <a:lnTo>
                  <a:pt x="0" y="911"/>
                </a:lnTo>
                <a:lnTo>
                  <a:pt x="345" y="935"/>
                </a:lnTo>
                <a:lnTo>
                  <a:pt x="354" y="1119"/>
                </a:lnTo>
                <a:lnTo>
                  <a:pt x="454" y="1294"/>
                </a:lnTo>
                <a:lnTo>
                  <a:pt x="729" y="1436"/>
                </a:lnTo>
                <a:lnTo>
                  <a:pt x="1030" y="1369"/>
                </a:lnTo>
                <a:lnTo>
                  <a:pt x="1122" y="1152"/>
                </a:lnTo>
                <a:lnTo>
                  <a:pt x="1097" y="860"/>
                </a:lnTo>
                <a:lnTo>
                  <a:pt x="997" y="668"/>
                </a:lnTo>
                <a:lnTo>
                  <a:pt x="788" y="609"/>
                </a:lnTo>
                <a:lnTo>
                  <a:pt x="596" y="676"/>
                </a:lnTo>
                <a:lnTo>
                  <a:pt x="629" y="526"/>
                </a:lnTo>
                <a:lnTo>
                  <a:pt x="805" y="467"/>
                </a:lnTo>
                <a:lnTo>
                  <a:pt x="863" y="275"/>
                </a:lnTo>
                <a:lnTo>
                  <a:pt x="763" y="67"/>
                </a:lnTo>
                <a:lnTo>
                  <a:pt x="613" y="0"/>
                </a:lnTo>
                <a:lnTo>
                  <a:pt x="421" y="83"/>
                </a:lnTo>
                <a:lnTo>
                  <a:pt x="345" y="200"/>
                </a:lnTo>
                <a:lnTo>
                  <a:pt x="329" y="326"/>
                </a:lnTo>
                <a:lnTo>
                  <a:pt x="237" y="309"/>
                </a:lnTo>
                <a:lnTo>
                  <a:pt x="12" y="451"/>
                </a:lnTo>
                <a:lnTo>
                  <a:pt x="28" y="593"/>
                </a:lnTo>
                <a:lnTo>
                  <a:pt x="95" y="810"/>
                </a:lnTo>
                <a:close/>
              </a:path>
            </a:pathLst>
          </a:custGeom>
          <a:solidFill>
            <a:srgbClr val="FF0000">
              <a:alpha val="36862"/>
            </a:srgbClr>
          </a:solidFill>
          <a:ln w="19050">
            <a:solidFill>
              <a:srgbClr val="FF0000"/>
            </a:solidFill>
            <a:round/>
            <a:headEnd type="none" w="med" len="med"/>
            <a:tailEnd type="none" w="med" len="med"/>
          </a:ln>
        </p:spPr>
        <p:txBody>
          <a:bodyPr/>
          <a:lstStyle/>
          <a:p>
            <a:endParaRPr lang="nl-NL"/>
          </a:p>
        </p:txBody>
      </p:sp>
      <p:sp>
        <p:nvSpPr>
          <p:cNvPr id="22535" name="Freeform 7"/>
          <p:cNvSpPr>
            <a:spLocks/>
          </p:cNvSpPr>
          <p:nvPr/>
        </p:nvSpPr>
        <p:spPr bwMode="auto">
          <a:xfrm>
            <a:off x="2212975" y="3856039"/>
            <a:ext cx="2266950" cy="968375"/>
          </a:xfrm>
          <a:custGeom>
            <a:avLst/>
            <a:gdLst>
              <a:gd name="T0" fmla="*/ 11113 w 1428"/>
              <a:gd name="T1" fmla="*/ 652463 h 610"/>
              <a:gd name="T2" fmla="*/ 0 w 1428"/>
              <a:gd name="T3" fmla="*/ 968375 h 610"/>
              <a:gd name="T4" fmla="*/ 477838 w 1428"/>
              <a:gd name="T5" fmla="*/ 901700 h 610"/>
              <a:gd name="T6" fmla="*/ 2173288 w 1428"/>
              <a:gd name="T7" fmla="*/ 768350 h 610"/>
              <a:gd name="T8" fmla="*/ 2266950 w 1428"/>
              <a:gd name="T9" fmla="*/ 584200 h 610"/>
              <a:gd name="T10" fmla="*/ 2160588 w 1428"/>
              <a:gd name="T11" fmla="*/ 371475 h 610"/>
              <a:gd name="T12" fmla="*/ 2252663 w 1428"/>
              <a:gd name="T13" fmla="*/ 158750 h 610"/>
              <a:gd name="T14" fmla="*/ 2093913 w 1428"/>
              <a:gd name="T15" fmla="*/ 0 h 610"/>
              <a:gd name="T16" fmla="*/ 1935163 w 1428"/>
              <a:gd name="T17" fmla="*/ 0 h 610"/>
              <a:gd name="T18" fmla="*/ 1828800 w 1428"/>
              <a:gd name="T19" fmla="*/ 198438 h 610"/>
              <a:gd name="T20" fmla="*/ 1974850 w 1428"/>
              <a:gd name="T21" fmla="*/ 423863 h 610"/>
              <a:gd name="T22" fmla="*/ 1377950 w 1428"/>
              <a:gd name="T23" fmla="*/ 584200 h 610"/>
              <a:gd name="T24" fmla="*/ 1179513 w 1428"/>
              <a:gd name="T25" fmla="*/ 623888 h 610"/>
              <a:gd name="T26" fmla="*/ 7938 w 1428"/>
              <a:gd name="T27" fmla="*/ 658813 h 610"/>
              <a:gd name="T28" fmla="*/ 11113 w 1428"/>
              <a:gd name="T29" fmla="*/ 652463 h 6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8"/>
              <a:gd name="T46" fmla="*/ 0 h 610"/>
              <a:gd name="T47" fmla="*/ 1428 w 1428"/>
              <a:gd name="T48" fmla="*/ 610 h 6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8" h="610">
                <a:moveTo>
                  <a:pt x="7" y="411"/>
                </a:moveTo>
                <a:lnTo>
                  <a:pt x="0" y="610"/>
                </a:lnTo>
                <a:lnTo>
                  <a:pt x="301" y="568"/>
                </a:lnTo>
                <a:lnTo>
                  <a:pt x="1369" y="484"/>
                </a:lnTo>
                <a:lnTo>
                  <a:pt x="1428" y="368"/>
                </a:lnTo>
                <a:lnTo>
                  <a:pt x="1361" y="234"/>
                </a:lnTo>
                <a:lnTo>
                  <a:pt x="1419" y="100"/>
                </a:lnTo>
                <a:lnTo>
                  <a:pt x="1319" y="0"/>
                </a:lnTo>
                <a:lnTo>
                  <a:pt x="1219" y="0"/>
                </a:lnTo>
                <a:lnTo>
                  <a:pt x="1152" y="125"/>
                </a:lnTo>
                <a:lnTo>
                  <a:pt x="1244" y="267"/>
                </a:lnTo>
                <a:lnTo>
                  <a:pt x="868" y="368"/>
                </a:lnTo>
                <a:lnTo>
                  <a:pt x="743" y="393"/>
                </a:lnTo>
                <a:lnTo>
                  <a:pt x="5" y="415"/>
                </a:lnTo>
                <a:lnTo>
                  <a:pt x="7" y="411"/>
                </a:lnTo>
                <a:close/>
              </a:path>
            </a:pathLst>
          </a:custGeom>
          <a:solidFill>
            <a:srgbClr val="FF0000">
              <a:alpha val="36862"/>
            </a:srgbClr>
          </a:solidFill>
          <a:ln w="19050">
            <a:solidFill>
              <a:srgbClr val="FF0000"/>
            </a:solidFill>
            <a:round/>
            <a:headEnd type="none" w="med" len="med"/>
            <a:tailEnd type="none" w="med" len="med"/>
          </a:ln>
        </p:spPr>
        <p:txBody>
          <a:bodyPr/>
          <a:lstStyle/>
          <a:p>
            <a:endParaRPr lang="nl-NL"/>
          </a:p>
        </p:txBody>
      </p:sp>
      <p:sp>
        <p:nvSpPr>
          <p:cNvPr id="22536" name="Freeform 8"/>
          <p:cNvSpPr>
            <a:spLocks/>
          </p:cNvSpPr>
          <p:nvPr/>
        </p:nvSpPr>
        <p:spPr bwMode="auto">
          <a:xfrm>
            <a:off x="4108451" y="1916114"/>
            <a:ext cx="2398713" cy="2708275"/>
          </a:xfrm>
          <a:custGeom>
            <a:avLst/>
            <a:gdLst>
              <a:gd name="T0" fmla="*/ 58738 w 1511"/>
              <a:gd name="T1" fmla="*/ 0 h 1706"/>
              <a:gd name="T2" fmla="*/ 39688 w 1511"/>
              <a:gd name="T3" fmla="*/ 641350 h 1706"/>
              <a:gd name="T4" fmla="*/ 676275 w 1511"/>
              <a:gd name="T5" fmla="*/ 668338 h 1706"/>
              <a:gd name="T6" fmla="*/ 1073150 w 1511"/>
              <a:gd name="T7" fmla="*/ 814388 h 1706"/>
              <a:gd name="T8" fmla="*/ 1192213 w 1511"/>
              <a:gd name="T9" fmla="*/ 747713 h 1706"/>
              <a:gd name="T10" fmla="*/ 1444625 w 1511"/>
              <a:gd name="T11" fmla="*/ 879475 h 1706"/>
              <a:gd name="T12" fmla="*/ 1457325 w 1511"/>
              <a:gd name="T13" fmla="*/ 1119188 h 1706"/>
              <a:gd name="T14" fmla="*/ 1258888 w 1511"/>
              <a:gd name="T15" fmla="*/ 1304925 h 1706"/>
              <a:gd name="T16" fmla="*/ 941388 w 1511"/>
              <a:gd name="T17" fmla="*/ 1184275 h 1706"/>
              <a:gd name="T18" fmla="*/ 954088 w 1511"/>
              <a:gd name="T19" fmla="*/ 958850 h 1706"/>
              <a:gd name="T20" fmla="*/ 755650 w 1511"/>
              <a:gd name="T21" fmla="*/ 893763 h 1706"/>
              <a:gd name="T22" fmla="*/ 476250 w 1511"/>
              <a:gd name="T23" fmla="*/ 958850 h 1706"/>
              <a:gd name="T24" fmla="*/ 39688 w 1511"/>
              <a:gd name="T25" fmla="*/ 1052513 h 1706"/>
              <a:gd name="T26" fmla="*/ 0 w 1511"/>
              <a:gd name="T27" fmla="*/ 1939925 h 1706"/>
              <a:gd name="T28" fmla="*/ 225425 w 1511"/>
              <a:gd name="T29" fmla="*/ 1927225 h 1706"/>
              <a:gd name="T30" fmla="*/ 371475 w 1511"/>
              <a:gd name="T31" fmla="*/ 2058988 h 1706"/>
              <a:gd name="T32" fmla="*/ 304800 w 1511"/>
              <a:gd name="T33" fmla="*/ 2311400 h 1706"/>
              <a:gd name="T34" fmla="*/ 371475 w 1511"/>
              <a:gd name="T35" fmla="*/ 2536825 h 1706"/>
              <a:gd name="T36" fmla="*/ 304800 w 1511"/>
              <a:gd name="T37" fmla="*/ 2708275 h 1706"/>
              <a:gd name="T38" fmla="*/ 1246188 w 1511"/>
              <a:gd name="T39" fmla="*/ 2536825 h 1706"/>
              <a:gd name="T40" fmla="*/ 1404938 w 1511"/>
              <a:gd name="T41" fmla="*/ 2338388 h 1706"/>
              <a:gd name="T42" fmla="*/ 1271588 w 1511"/>
              <a:gd name="T43" fmla="*/ 1808163 h 1706"/>
              <a:gd name="T44" fmla="*/ 1616075 w 1511"/>
              <a:gd name="T45" fmla="*/ 1582738 h 1706"/>
              <a:gd name="T46" fmla="*/ 1789113 w 1511"/>
              <a:gd name="T47" fmla="*/ 1582738 h 1706"/>
              <a:gd name="T48" fmla="*/ 1749425 w 1511"/>
              <a:gd name="T49" fmla="*/ 1463675 h 1706"/>
              <a:gd name="T50" fmla="*/ 1974850 w 1511"/>
              <a:gd name="T51" fmla="*/ 1158875 h 1706"/>
              <a:gd name="T52" fmla="*/ 2332038 w 1511"/>
              <a:gd name="T53" fmla="*/ 1079500 h 1706"/>
              <a:gd name="T54" fmla="*/ 2398713 w 1511"/>
              <a:gd name="T55" fmla="*/ 735013 h 1706"/>
              <a:gd name="T56" fmla="*/ 2252663 w 1511"/>
              <a:gd name="T57" fmla="*/ 390525 h 1706"/>
              <a:gd name="T58" fmla="*/ 1987550 w 1511"/>
              <a:gd name="T59" fmla="*/ 230188 h 1706"/>
              <a:gd name="T60" fmla="*/ 1722438 w 1511"/>
              <a:gd name="T61" fmla="*/ 204788 h 1706"/>
              <a:gd name="T62" fmla="*/ 1231900 w 1511"/>
              <a:gd name="T63" fmla="*/ 403225 h 1706"/>
              <a:gd name="T64" fmla="*/ 941388 w 1511"/>
              <a:gd name="T65" fmla="*/ 403225 h 1706"/>
              <a:gd name="T66" fmla="*/ 463550 w 1511"/>
              <a:gd name="T67" fmla="*/ 44450 h 1706"/>
              <a:gd name="T68" fmla="*/ 55563 w 1511"/>
              <a:gd name="T69" fmla="*/ 6350 h 1706"/>
              <a:gd name="T70" fmla="*/ 58738 w 1511"/>
              <a:gd name="T71" fmla="*/ 0 h 17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11"/>
              <a:gd name="T109" fmla="*/ 0 h 1706"/>
              <a:gd name="T110" fmla="*/ 1511 w 1511"/>
              <a:gd name="T111" fmla="*/ 1706 h 17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11" h="1706">
                <a:moveTo>
                  <a:pt x="37" y="0"/>
                </a:moveTo>
                <a:lnTo>
                  <a:pt x="25" y="404"/>
                </a:lnTo>
                <a:lnTo>
                  <a:pt x="426" y="421"/>
                </a:lnTo>
                <a:lnTo>
                  <a:pt x="676" y="513"/>
                </a:lnTo>
                <a:lnTo>
                  <a:pt x="751" y="471"/>
                </a:lnTo>
                <a:lnTo>
                  <a:pt x="910" y="554"/>
                </a:lnTo>
                <a:lnTo>
                  <a:pt x="918" y="705"/>
                </a:lnTo>
                <a:lnTo>
                  <a:pt x="793" y="822"/>
                </a:lnTo>
                <a:lnTo>
                  <a:pt x="593" y="746"/>
                </a:lnTo>
                <a:lnTo>
                  <a:pt x="601" y="604"/>
                </a:lnTo>
                <a:lnTo>
                  <a:pt x="476" y="563"/>
                </a:lnTo>
                <a:lnTo>
                  <a:pt x="300" y="604"/>
                </a:lnTo>
                <a:lnTo>
                  <a:pt x="25" y="663"/>
                </a:lnTo>
                <a:lnTo>
                  <a:pt x="0" y="1222"/>
                </a:lnTo>
                <a:lnTo>
                  <a:pt x="142" y="1214"/>
                </a:lnTo>
                <a:lnTo>
                  <a:pt x="234" y="1297"/>
                </a:lnTo>
                <a:lnTo>
                  <a:pt x="192" y="1456"/>
                </a:lnTo>
                <a:lnTo>
                  <a:pt x="234" y="1598"/>
                </a:lnTo>
                <a:lnTo>
                  <a:pt x="192" y="1706"/>
                </a:lnTo>
                <a:lnTo>
                  <a:pt x="785" y="1598"/>
                </a:lnTo>
                <a:lnTo>
                  <a:pt x="885" y="1473"/>
                </a:lnTo>
                <a:lnTo>
                  <a:pt x="801" y="1139"/>
                </a:lnTo>
                <a:lnTo>
                  <a:pt x="1018" y="997"/>
                </a:lnTo>
                <a:lnTo>
                  <a:pt x="1127" y="997"/>
                </a:lnTo>
                <a:lnTo>
                  <a:pt x="1102" y="922"/>
                </a:lnTo>
                <a:lnTo>
                  <a:pt x="1244" y="730"/>
                </a:lnTo>
                <a:lnTo>
                  <a:pt x="1469" y="680"/>
                </a:lnTo>
                <a:lnTo>
                  <a:pt x="1511" y="463"/>
                </a:lnTo>
                <a:lnTo>
                  <a:pt x="1419" y="246"/>
                </a:lnTo>
                <a:lnTo>
                  <a:pt x="1252" y="145"/>
                </a:lnTo>
                <a:lnTo>
                  <a:pt x="1085" y="129"/>
                </a:lnTo>
                <a:lnTo>
                  <a:pt x="776" y="254"/>
                </a:lnTo>
                <a:lnTo>
                  <a:pt x="593" y="254"/>
                </a:lnTo>
                <a:lnTo>
                  <a:pt x="292" y="28"/>
                </a:lnTo>
                <a:lnTo>
                  <a:pt x="35" y="4"/>
                </a:lnTo>
                <a:lnTo>
                  <a:pt x="37" y="0"/>
                </a:lnTo>
                <a:close/>
              </a:path>
            </a:pathLst>
          </a:custGeom>
          <a:solidFill>
            <a:srgbClr val="00FF00">
              <a:alpha val="36862"/>
            </a:srgbClr>
          </a:solidFill>
          <a:ln w="19050">
            <a:solidFill>
              <a:srgbClr val="00FF00"/>
            </a:solidFill>
            <a:round/>
            <a:headEnd type="none" w="med" len="med"/>
            <a:tailEnd type="none" w="med" len="med"/>
          </a:ln>
        </p:spPr>
        <p:txBody>
          <a:bodyPr/>
          <a:lstStyle/>
          <a:p>
            <a:endParaRPr lang="nl-NL"/>
          </a:p>
        </p:txBody>
      </p:sp>
    </p:spTree>
    <p:extLst>
      <p:ext uri="{BB962C8B-B14F-4D97-AF65-F5344CB8AC3E}">
        <p14:creationId xmlns:p14="http://schemas.microsoft.com/office/powerpoint/2010/main" val="3269522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dissolve">
                                      <p:cBhvr>
                                        <p:cTn id="7" dur="500"/>
                                        <p:tgtEl>
                                          <p:spTgt spid="22532"/>
                                        </p:tgtEl>
                                      </p:cBhvr>
                                    </p:animEffect>
                                  </p:childTnLst>
                                </p:cTn>
                              </p:par>
                              <p:par>
                                <p:cTn id="8" presetID="9" presetClass="entr" presetSubtype="0" fill="hold" nodeType="withEffect">
                                  <p:stCondLst>
                                    <p:cond delay="0"/>
                                  </p:stCondLst>
                                  <p:childTnLst>
                                    <p:set>
                                      <p:cBhvr>
                                        <p:cTn id="9" dur="1" fill="hold">
                                          <p:stCondLst>
                                            <p:cond delay="0"/>
                                          </p:stCondLst>
                                        </p:cTn>
                                        <p:tgtEl>
                                          <p:spTgt spid="22533"/>
                                        </p:tgtEl>
                                        <p:attrNameLst>
                                          <p:attrName>style.visibility</p:attrName>
                                        </p:attrNameLst>
                                      </p:cBhvr>
                                      <p:to>
                                        <p:strVal val="visible"/>
                                      </p:to>
                                    </p:set>
                                    <p:animEffect transition="in" filter="dissolve">
                                      <p:cBhvr>
                                        <p:cTn id="10" dur="500"/>
                                        <p:tgtEl>
                                          <p:spTgt spid="22533"/>
                                        </p:tgtEl>
                                      </p:cBhvr>
                                    </p:animEffect>
                                  </p:childTnLst>
                                </p:cTn>
                              </p:par>
                              <p:par>
                                <p:cTn id="11" presetID="9" presetClass="entr" presetSubtype="0" fill="hold" nodeType="withEffect">
                                  <p:stCondLst>
                                    <p:cond delay="0"/>
                                  </p:stCondLst>
                                  <p:childTnLst>
                                    <p:set>
                                      <p:cBhvr>
                                        <p:cTn id="12" dur="1" fill="hold">
                                          <p:stCondLst>
                                            <p:cond delay="0"/>
                                          </p:stCondLst>
                                        </p:cTn>
                                        <p:tgtEl>
                                          <p:spTgt spid="22534"/>
                                        </p:tgtEl>
                                        <p:attrNameLst>
                                          <p:attrName>style.visibility</p:attrName>
                                        </p:attrNameLst>
                                      </p:cBhvr>
                                      <p:to>
                                        <p:strVal val="visible"/>
                                      </p:to>
                                    </p:set>
                                    <p:animEffect transition="in" filter="dissolve">
                                      <p:cBhvr>
                                        <p:cTn id="13" dur="500"/>
                                        <p:tgtEl>
                                          <p:spTgt spid="22534"/>
                                        </p:tgtEl>
                                      </p:cBhvr>
                                    </p:animEffect>
                                  </p:childTnLst>
                                </p:cTn>
                              </p:par>
                              <p:par>
                                <p:cTn id="14" presetID="9" presetClass="entr" presetSubtype="0" fill="hold" nodeType="withEffect">
                                  <p:stCondLst>
                                    <p:cond delay="0"/>
                                  </p:stCondLst>
                                  <p:childTnLst>
                                    <p:set>
                                      <p:cBhvr>
                                        <p:cTn id="15" dur="1" fill="hold">
                                          <p:stCondLst>
                                            <p:cond delay="0"/>
                                          </p:stCondLst>
                                        </p:cTn>
                                        <p:tgtEl>
                                          <p:spTgt spid="22535"/>
                                        </p:tgtEl>
                                        <p:attrNameLst>
                                          <p:attrName>style.visibility</p:attrName>
                                        </p:attrNameLst>
                                      </p:cBhvr>
                                      <p:to>
                                        <p:strVal val="visible"/>
                                      </p:to>
                                    </p:set>
                                    <p:animEffect transition="in" filter="dissolve">
                                      <p:cBhvr>
                                        <p:cTn id="16" dur="500"/>
                                        <p:tgtEl>
                                          <p:spTgt spid="2253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2536"/>
                                        </p:tgtEl>
                                        <p:attrNameLst>
                                          <p:attrName>style.visibility</p:attrName>
                                        </p:attrNameLst>
                                      </p:cBhvr>
                                      <p:to>
                                        <p:strVal val="visible"/>
                                      </p:to>
                                    </p:set>
                                    <p:animEffect transition="in" filter="dissolve">
                                      <p:cBhvr>
                                        <p:cTn id="21"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31" name="Rectangle 19"/>
          <p:cNvSpPr>
            <a:spLocks noChangeArrowheads="1"/>
          </p:cNvSpPr>
          <p:nvPr/>
        </p:nvSpPr>
        <p:spPr bwMode="auto">
          <a:xfrm>
            <a:off x="8540495" y="3706019"/>
            <a:ext cx="1159387" cy="79216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29698" name="Text Box 2"/>
          <p:cNvSpPr txBox="1">
            <a:spLocks noChangeArrowheads="1"/>
          </p:cNvSpPr>
          <p:nvPr/>
        </p:nvSpPr>
        <p:spPr bwMode="auto">
          <a:xfrm>
            <a:off x="2063751" y="404813"/>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dirty="0">
                <a:latin typeface="Trebuchet MS" panose="020B0603020202020204" pitchFamily="34" charset="0"/>
              </a:rPr>
              <a:t>Stap 6: Combineren</a:t>
            </a:r>
          </a:p>
        </p:txBody>
      </p:sp>
      <p:pic>
        <p:nvPicPr>
          <p:cNvPr id="29699" name="Picture 3" descr="kleurcirk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1341438"/>
            <a:ext cx="43275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p:cNvSpPr txBox="1">
            <a:spLocks noChangeArrowheads="1"/>
          </p:cNvSpPr>
          <p:nvPr/>
        </p:nvSpPr>
        <p:spPr bwMode="auto">
          <a:xfrm>
            <a:off x="6600826" y="1628775"/>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i="1" dirty="0">
                <a:latin typeface="Trebuchet MS" panose="020B0603020202020204" pitchFamily="34" charset="0"/>
              </a:rPr>
              <a:t>Paars – blauw</a:t>
            </a:r>
          </a:p>
        </p:txBody>
      </p:sp>
      <p:sp>
        <p:nvSpPr>
          <p:cNvPr id="29701" name="Text Box 5"/>
          <p:cNvSpPr txBox="1">
            <a:spLocks noChangeArrowheads="1"/>
          </p:cNvSpPr>
          <p:nvPr/>
        </p:nvSpPr>
        <p:spPr bwMode="auto">
          <a:xfrm>
            <a:off x="6456363" y="404813"/>
            <a:ext cx="3960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i="1">
                <a:latin typeface="Trebuchet MS" panose="020B0603020202020204" pitchFamily="34" charset="0"/>
              </a:rPr>
              <a:t>HARMONIE</a:t>
            </a:r>
          </a:p>
        </p:txBody>
      </p:sp>
      <p:sp>
        <p:nvSpPr>
          <p:cNvPr id="38918" name="Text Box 6"/>
          <p:cNvSpPr txBox="1">
            <a:spLocks noChangeArrowheads="1"/>
          </p:cNvSpPr>
          <p:nvPr/>
        </p:nvSpPr>
        <p:spPr bwMode="auto">
          <a:xfrm>
            <a:off x="6527800" y="4868863"/>
            <a:ext cx="338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i="1" dirty="0">
                <a:latin typeface="Trebuchet MS" panose="020B0603020202020204" pitchFamily="34" charset="0"/>
              </a:rPr>
              <a:t>Rood – oranje</a:t>
            </a:r>
          </a:p>
        </p:txBody>
      </p:sp>
      <p:sp>
        <p:nvSpPr>
          <p:cNvPr id="38919" name="Text Box 7"/>
          <p:cNvSpPr txBox="1">
            <a:spLocks noChangeArrowheads="1"/>
          </p:cNvSpPr>
          <p:nvPr/>
        </p:nvSpPr>
        <p:spPr bwMode="auto">
          <a:xfrm>
            <a:off x="6527800" y="3213101"/>
            <a:ext cx="3240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i="1" dirty="0">
                <a:latin typeface="Trebuchet MS" panose="020B0603020202020204" pitchFamily="34" charset="0"/>
              </a:rPr>
              <a:t>Blauw - groen</a:t>
            </a:r>
          </a:p>
        </p:txBody>
      </p:sp>
      <p:sp>
        <p:nvSpPr>
          <p:cNvPr id="38920" name="Rectangle 8"/>
          <p:cNvSpPr>
            <a:spLocks noChangeArrowheads="1"/>
          </p:cNvSpPr>
          <p:nvPr/>
        </p:nvSpPr>
        <p:spPr bwMode="auto">
          <a:xfrm>
            <a:off x="8543926" y="2205038"/>
            <a:ext cx="1155956" cy="863600"/>
          </a:xfrm>
          <a:prstGeom prst="rect">
            <a:avLst/>
          </a:prstGeom>
          <a:solidFill>
            <a:srgbClr val="7030A0"/>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38921" name="Rectangle 9"/>
          <p:cNvSpPr>
            <a:spLocks noChangeArrowheads="1"/>
          </p:cNvSpPr>
          <p:nvPr/>
        </p:nvSpPr>
        <p:spPr bwMode="auto">
          <a:xfrm>
            <a:off x="8543926" y="5373688"/>
            <a:ext cx="1008063" cy="863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38922" name="Rectangle 10"/>
          <p:cNvSpPr>
            <a:spLocks noChangeArrowheads="1"/>
          </p:cNvSpPr>
          <p:nvPr/>
        </p:nvSpPr>
        <p:spPr bwMode="auto">
          <a:xfrm>
            <a:off x="7896226" y="3863509"/>
            <a:ext cx="1037444" cy="78140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38923" name="Rectangle 11"/>
          <p:cNvSpPr>
            <a:spLocks noChangeArrowheads="1"/>
          </p:cNvSpPr>
          <p:nvPr/>
        </p:nvSpPr>
        <p:spPr bwMode="auto">
          <a:xfrm>
            <a:off x="7896225" y="2349499"/>
            <a:ext cx="1008063" cy="83820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38927" name="Line 15"/>
          <p:cNvSpPr>
            <a:spLocks noChangeShapeType="1"/>
          </p:cNvSpPr>
          <p:nvPr/>
        </p:nvSpPr>
        <p:spPr bwMode="auto">
          <a:xfrm>
            <a:off x="4295776" y="2636836"/>
            <a:ext cx="936626" cy="576264"/>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8928" name="Line 16"/>
          <p:cNvSpPr>
            <a:spLocks noChangeShapeType="1"/>
          </p:cNvSpPr>
          <p:nvPr/>
        </p:nvSpPr>
        <p:spPr bwMode="auto">
          <a:xfrm flipH="1" flipV="1">
            <a:off x="3429413" y="4320208"/>
            <a:ext cx="866362" cy="336197"/>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8929" name="Line 17"/>
          <p:cNvSpPr>
            <a:spLocks noChangeShapeType="1"/>
          </p:cNvSpPr>
          <p:nvPr/>
        </p:nvSpPr>
        <p:spPr bwMode="auto">
          <a:xfrm>
            <a:off x="3216275" y="3141663"/>
            <a:ext cx="70264" cy="108578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8933" name="Rectangle 21"/>
          <p:cNvSpPr>
            <a:spLocks noChangeArrowheads="1"/>
          </p:cNvSpPr>
          <p:nvPr/>
        </p:nvSpPr>
        <p:spPr bwMode="auto">
          <a:xfrm>
            <a:off x="7925606" y="5550008"/>
            <a:ext cx="1008063" cy="8636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Tree>
    <p:extLst>
      <p:ext uri="{BB962C8B-B14F-4D97-AF65-F5344CB8AC3E}">
        <p14:creationId xmlns:p14="http://schemas.microsoft.com/office/powerpoint/2010/main" val="3422004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38929"/>
                                        </p:tgtEl>
                                        <p:attrNameLst>
                                          <p:attrName>style.visibility</p:attrName>
                                        </p:attrNameLst>
                                      </p:cBhvr>
                                      <p:to>
                                        <p:strVal val="visible"/>
                                      </p:to>
                                    </p:set>
                                    <p:anim calcmode="lin" valueType="num">
                                      <p:cBhvr>
                                        <p:cTn id="7" dur="500" fill="hold"/>
                                        <p:tgtEl>
                                          <p:spTgt spid="38929"/>
                                        </p:tgtEl>
                                        <p:attrNameLst>
                                          <p:attrName>ppt_w</p:attrName>
                                        </p:attrNameLst>
                                      </p:cBhvr>
                                      <p:tavLst>
                                        <p:tav tm="0">
                                          <p:val>
                                            <p:fltVal val="0"/>
                                          </p:val>
                                        </p:tav>
                                        <p:tav tm="100000">
                                          <p:val>
                                            <p:strVal val="#ppt_w"/>
                                          </p:val>
                                        </p:tav>
                                      </p:tavLst>
                                    </p:anim>
                                    <p:anim calcmode="lin" valueType="num">
                                      <p:cBhvr>
                                        <p:cTn id="8" dur="500" fill="hold"/>
                                        <p:tgtEl>
                                          <p:spTgt spid="38929"/>
                                        </p:tgtEl>
                                        <p:attrNameLst>
                                          <p:attrName>ppt_h</p:attrName>
                                        </p:attrNameLst>
                                      </p:cBhvr>
                                      <p:tavLst>
                                        <p:tav tm="0">
                                          <p:val>
                                            <p:fltVal val="0"/>
                                          </p:val>
                                        </p:tav>
                                        <p:tav tm="100000">
                                          <p:val>
                                            <p:strVal val="#ppt_h"/>
                                          </p:val>
                                        </p:tav>
                                      </p:tavLst>
                                    </p:anim>
                                    <p:animEffect transition="in" filter="fade">
                                      <p:cBhvr>
                                        <p:cTn id="9" dur="500"/>
                                        <p:tgtEl>
                                          <p:spTgt spid="38929"/>
                                        </p:tgtEl>
                                      </p:cBhvr>
                                    </p:animEffect>
                                  </p:childTnLst>
                                  <p:subTnLst>
                                    <p:set>
                                      <p:cBhvr override="childStyle">
                                        <p:cTn dur="1" fill="hold" display="0" masterRel="nextClick" afterEffect="1"/>
                                        <p:tgtEl>
                                          <p:spTgt spid="38929"/>
                                        </p:tgtEl>
                                        <p:attrNameLst>
                                          <p:attrName>style.visibility</p:attrName>
                                        </p:attrNameLst>
                                      </p:cBhvr>
                                      <p:to>
                                        <p:strVal val="hidden"/>
                                      </p:to>
                                    </p:set>
                                  </p:subTnLst>
                                </p:cTn>
                              </p:par>
                              <p:par>
                                <p:cTn id="10" presetID="53" presetClass="entr" presetSubtype="0" fill="hold" grpId="0" nodeType="withEffect">
                                  <p:stCondLst>
                                    <p:cond delay="0"/>
                                  </p:stCondLst>
                                  <p:childTnLst>
                                    <p:set>
                                      <p:cBhvr>
                                        <p:cTn id="11" dur="1" fill="hold">
                                          <p:stCondLst>
                                            <p:cond delay="0"/>
                                          </p:stCondLst>
                                        </p:cTn>
                                        <p:tgtEl>
                                          <p:spTgt spid="38916"/>
                                        </p:tgtEl>
                                        <p:attrNameLst>
                                          <p:attrName>style.visibility</p:attrName>
                                        </p:attrNameLst>
                                      </p:cBhvr>
                                      <p:to>
                                        <p:strVal val="visible"/>
                                      </p:to>
                                    </p:set>
                                    <p:anim calcmode="lin" valueType="num">
                                      <p:cBhvr>
                                        <p:cTn id="12" dur="500" fill="hold"/>
                                        <p:tgtEl>
                                          <p:spTgt spid="38916"/>
                                        </p:tgtEl>
                                        <p:attrNameLst>
                                          <p:attrName>ppt_w</p:attrName>
                                        </p:attrNameLst>
                                      </p:cBhvr>
                                      <p:tavLst>
                                        <p:tav tm="0">
                                          <p:val>
                                            <p:fltVal val="0"/>
                                          </p:val>
                                        </p:tav>
                                        <p:tav tm="100000">
                                          <p:val>
                                            <p:strVal val="#ppt_w"/>
                                          </p:val>
                                        </p:tav>
                                      </p:tavLst>
                                    </p:anim>
                                    <p:anim calcmode="lin" valueType="num">
                                      <p:cBhvr>
                                        <p:cTn id="13" dur="500" fill="hold"/>
                                        <p:tgtEl>
                                          <p:spTgt spid="38916"/>
                                        </p:tgtEl>
                                        <p:attrNameLst>
                                          <p:attrName>ppt_h</p:attrName>
                                        </p:attrNameLst>
                                      </p:cBhvr>
                                      <p:tavLst>
                                        <p:tav tm="0">
                                          <p:val>
                                            <p:fltVal val="0"/>
                                          </p:val>
                                        </p:tav>
                                        <p:tav tm="100000">
                                          <p:val>
                                            <p:strVal val="#ppt_h"/>
                                          </p:val>
                                        </p:tav>
                                      </p:tavLst>
                                    </p:anim>
                                    <p:animEffect transition="in" filter="fade">
                                      <p:cBhvr>
                                        <p:cTn id="14" dur="500"/>
                                        <p:tgtEl>
                                          <p:spTgt spid="3891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8923"/>
                                        </p:tgtEl>
                                        <p:attrNameLst>
                                          <p:attrName>style.visibility</p:attrName>
                                        </p:attrNameLst>
                                      </p:cBhvr>
                                      <p:to>
                                        <p:strVal val="visible"/>
                                      </p:to>
                                    </p:set>
                                    <p:anim calcmode="lin" valueType="num">
                                      <p:cBhvr>
                                        <p:cTn id="17" dur="500" fill="hold"/>
                                        <p:tgtEl>
                                          <p:spTgt spid="38923"/>
                                        </p:tgtEl>
                                        <p:attrNameLst>
                                          <p:attrName>ppt_w</p:attrName>
                                        </p:attrNameLst>
                                      </p:cBhvr>
                                      <p:tavLst>
                                        <p:tav tm="0">
                                          <p:val>
                                            <p:fltVal val="0"/>
                                          </p:val>
                                        </p:tav>
                                        <p:tav tm="100000">
                                          <p:val>
                                            <p:strVal val="#ppt_w"/>
                                          </p:val>
                                        </p:tav>
                                      </p:tavLst>
                                    </p:anim>
                                    <p:anim calcmode="lin" valueType="num">
                                      <p:cBhvr>
                                        <p:cTn id="18" dur="500" fill="hold"/>
                                        <p:tgtEl>
                                          <p:spTgt spid="38923"/>
                                        </p:tgtEl>
                                        <p:attrNameLst>
                                          <p:attrName>ppt_h</p:attrName>
                                        </p:attrNameLst>
                                      </p:cBhvr>
                                      <p:tavLst>
                                        <p:tav tm="0">
                                          <p:val>
                                            <p:fltVal val="0"/>
                                          </p:val>
                                        </p:tav>
                                        <p:tav tm="100000">
                                          <p:val>
                                            <p:strVal val="#ppt_h"/>
                                          </p:val>
                                        </p:tav>
                                      </p:tavLst>
                                    </p:anim>
                                    <p:animEffect transition="in" filter="fade">
                                      <p:cBhvr>
                                        <p:cTn id="19" dur="500"/>
                                        <p:tgtEl>
                                          <p:spTgt spid="38923"/>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8920"/>
                                        </p:tgtEl>
                                        <p:attrNameLst>
                                          <p:attrName>style.visibility</p:attrName>
                                        </p:attrNameLst>
                                      </p:cBhvr>
                                      <p:to>
                                        <p:strVal val="visible"/>
                                      </p:to>
                                    </p:set>
                                    <p:anim calcmode="lin" valueType="num">
                                      <p:cBhvr>
                                        <p:cTn id="22" dur="500" fill="hold"/>
                                        <p:tgtEl>
                                          <p:spTgt spid="38920"/>
                                        </p:tgtEl>
                                        <p:attrNameLst>
                                          <p:attrName>ppt_w</p:attrName>
                                        </p:attrNameLst>
                                      </p:cBhvr>
                                      <p:tavLst>
                                        <p:tav tm="0">
                                          <p:val>
                                            <p:fltVal val="0"/>
                                          </p:val>
                                        </p:tav>
                                        <p:tav tm="100000">
                                          <p:val>
                                            <p:strVal val="#ppt_w"/>
                                          </p:val>
                                        </p:tav>
                                      </p:tavLst>
                                    </p:anim>
                                    <p:anim calcmode="lin" valueType="num">
                                      <p:cBhvr>
                                        <p:cTn id="23" dur="500" fill="hold"/>
                                        <p:tgtEl>
                                          <p:spTgt spid="38920"/>
                                        </p:tgtEl>
                                        <p:attrNameLst>
                                          <p:attrName>ppt_h</p:attrName>
                                        </p:attrNameLst>
                                      </p:cBhvr>
                                      <p:tavLst>
                                        <p:tav tm="0">
                                          <p:val>
                                            <p:fltVal val="0"/>
                                          </p:val>
                                        </p:tav>
                                        <p:tav tm="100000">
                                          <p:val>
                                            <p:strVal val="#ppt_h"/>
                                          </p:val>
                                        </p:tav>
                                      </p:tavLst>
                                    </p:anim>
                                    <p:animEffect transition="in" filter="fade">
                                      <p:cBhvr>
                                        <p:cTn id="24" dur="500"/>
                                        <p:tgtEl>
                                          <p:spTgt spid="38920"/>
                                        </p:tgtEl>
                                      </p:cBhvr>
                                    </p:animEffect>
                                  </p:childTnLst>
                                </p:cTn>
                              </p:par>
                              <p:par>
                                <p:cTn id="25" presetID="53" presetClass="entr" presetSubtype="0" fill="hold" nodeType="withEffect">
                                  <p:stCondLst>
                                    <p:cond delay="0"/>
                                  </p:stCondLst>
                                  <p:childTnLst>
                                    <p:set>
                                      <p:cBhvr>
                                        <p:cTn id="26" dur="1" fill="hold">
                                          <p:stCondLst>
                                            <p:cond delay="0"/>
                                          </p:stCondLst>
                                        </p:cTn>
                                        <p:tgtEl>
                                          <p:spTgt spid="38928"/>
                                        </p:tgtEl>
                                        <p:attrNameLst>
                                          <p:attrName>style.visibility</p:attrName>
                                        </p:attrNameLst>
                                      </p:cBhvr>
                                      <p:to>
                                        <p:strVal val="visible"/>
                                      </p:to>
                                    </p:set>
                                    <p:anim calcmode="lin" valueType="num">
                                      <p:cBhvr>
                                        <p:cTn id="27" dur="500" fill="hold"/>
                                        <p:tgtEl>
                                          <p:spTgt spid="38928"/>
                                        </p:tgtEl>
                                        <p:attrNameLst>
                                          <p:attrName>ppt_w</p:attrName>
                                        </p:attrNameLst>
                                      </p:cBhvr>
                                      <p:tavLst>
                                        <p:tav tm="0">
                                          <p:val>
                                            <p:fltVal val="0"/>
                                          </p:val>
                                        </p:tav>
                                        <p:tav tm="100000">
                                          <p:val>
                                            <p:strVal val="#ppt_w"/>
                                          </p:val>
                                        </p:tav>
                                      </p:tavLst>
                                    </p:anim>
                                    <p:anim calcmode="lin" valueType="num">
                                      <p:cBhvr>
                                        <p:cTn id="28" dur="500" fill="hold"/>
                                        <p:tgtEl>
                                          <p:spTgt spid="38928"/>
                                        </p:tgtEl>
                                        <p:attrNameLst>
                                          <p:attrName>ppt_h</p:attrName>
                                        </p:attrNameLst>
                                      </p:cBhvr>
                                      <p:tavLst>
                                        <p:tav tm="0">
                                          <p:val>
                                            <p:fltVal val="0"/>
                                          </p:val>
                                        </p:tav>
                                        <p:tav tm="100000">
                                          <p:val>
                                            <p:strVal val="#ppt_h"/>
                                          </p:val>
                                        </p:tav>
                                      </p:tavLst>
                                    </p:anim>
                                    <p:animEffect transition="in" filter="fade">
                                      <p:cBhvr>
                                        <p:cTn id="29" dur="500"/>
                                        <p:tgtEl>
                                          <p:spTgt spid="38928"/>
                                        </p:tgtEl>
                                      </p:cBhvr>
                                    </p:animEffect>
                                  </p:childTnLst>
                                  <p:subTnLst>
                                    <p:set>
                                      <p:cBhvr override="childStyle">
                                        <p:cTn dur="1" fill="hold" display="0" masterRel="nextClick" afterEffect="1"/>
                                        <p:tgtEl>
                                          <p:spTgt spid="38928"/>
                                        </p:tgtEl>
                                        <p:attrNameLst>
                                          <p:attrName>style.visibility</p:attrName>
                                        </p:attrNameLst>
                                      </p:cBhvr>
                                      <p:to>
                                        <p:strVal val="hidden"/>
                                      </p:to>
                                    </p:set>
                                  </p:subTnLst>
                                </p:cTn>
                              </p:par>
                              <p:par>
                                <p:cTn id="30" presetID="53" presetClass="entr" presetSubtype="0" fill="hold" grpId="0" nodeType="withEffect">
                                  <p:stCondLst>
                                    <p:cond delay="0"/>
                                  </p:stCondLst>
                                  <p:childTnLst>
                                    <p:set>
                                      <p:cBhvr>
                                        <p:cTn id="31" dur="1" fill="hold">
                                          <p:stCondLst>
                                            <p:cond delay="0"/>
                                          </p:stCondLst>
                                        </p:cTn>
                                        <p:tgtEl>
                                          <p:spTgt spid="38919"/>
                                        </p:tgtEl>
                                        <p:attrNameLst>
                                          <p:attrName>style.visibility</p:attrName>
                                        </p:attrNameLst>
                                      </p:cBhvr>
                                      <p:to>
                                        <p:strVal val="visible"/>
                                      </p:to>
                                    </p:set>
                                    <p:anim calcmode="lin" valueType="num">
                                      <p:cBhvr>
                                        <p:cTn id="32" dur="500" fill="hold"/>
                                        <p:tgtEl>
                                          <p:spTgt spid="38919"/>
                                        </p:tgtEl>
                                        <p:attrNameLst>
                                          <p:attrName>ppt_w</p:attrName>
                                        </p:attrNameLst>
                                      </p:cBhvr>
                                      <p:tavLst>
                                        <p:tav tm="0">
                                          <p:val>
                                            <p:fltVal val="0"/>
                                          </p:val>
                                        </p:tav>
                                        <p:tav tm="100000">
                                          <p:val>
                                            <p:strVal val="#ppt_w"/>
                                          </p:val>
                                        </p:tav>
                                      </p:tavLst>
                                    </p:anim>
                                    <p:anim calcmode="lin" valueType="num">
                                      <p:cBhvr>
                                        <p:cTn id="33" dur="500" fill="hold"/>
                                        <p:tgtEl>
                                          <p:spTgt spid="38919"/>
                                        </p:tgtEl>
                                        <p:attrNameLst>
                                          <p:attrName>ppt_h</p:attrName>
                                        </p:attrNameLst>
                                      </p:cBhvr>
                                      <p:tavLst>
                                        <p:tav tm="0">
                                          <p:val>
                                            <p:fltVal val="0"/>
                                          </p:val>
                                        </p:tav>
                                        <p:tav tm="100000">
                                          <p:val>
                                            <p:strVal val="#ppt_h"/>
                                          </p:val>
                                        </p:tav>
                                      </p:tavLst>
                                    </p:anim>
                                    <p:animEffect transition="in" filter="fade">
                                      <p:cBhvr>
                                        <p:cTn id="34" dur="500"/>
                                        <p:tgtEl>
                                          <p:spTgt spid="38919"/>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38922"/>
                                        </p:tgtEl>
                                        <p:attrNameLst>
                                          <p:attrName>style.visibility</p:attrName>
                                        </p:attrNameLst>
                                      </p:cBhvr>
                                      <p:to>
                                        <p:strVal val="visible"/>
                                      </p:to>
                                    </p:set>
                                    <p:anim calcmode="lin" valueType="num">
                                      <p:cBhvr>
                                        <p:cTn id="37" dur="500" fill="hold"/>
                                        <p:tgtEl>
                                          <p:spTgt spid="38922"/>
                                        </p:tgtEl>
                                        <p:attrNameLst>
                                          <p:attrName>ppt_w</p:attrName>
                                        </p:attrNameLst>
                                      </p:cBhvr>
                                      <p:tavLst>
                                        <p:tav tm="0">
                                          <p:val>
                                            <p:fltVal val="0"/>
                                          </p:val>
                                        </p:tav>
                                        <p:tav tm="100000">
                                          <p:val>
                                            <p:strVal val="#ppt_w"/>
                                          </p:val>
                                        </p:tav>
                                      </p:tavLst>
                                    </p:anim>
                                    <p:anim calcmode="lin" valueType="num">
                                      <p:cBhvr>
                                        <p:cTn id="38" dur="500" fill="hold"/>
                                        <p:tgtEl>
                                          <p:spTgt spid="38922"/>
                                        </p:tgtEl>
                                        <p:attrNameLst>
                                          <p:attrName>ppt_h</p:attrName>
                                        </p:attrNameLst>
                                      </p:cBhvr>
                                      <p:tavLst>
                                        <p:tav tm="0">
                                          <p:val>
                                            <p:fltVal val="0"/>
                                          </p:val>
                                        </p:tav>
                                        <p:tav tm="100000">
                                          <p:val>
                                            <p:strVal val="#ppt_h"/>
                                          </p:val>
                                        </p:tav>
                                      </p:tavLst>
                                    </p:anim>
                                    <p:animEffect transition="in" filter="fade">
                                      <p:cBhvr>
                                        <p:cTn id="39" dur="500"/>
                                        <p:tgtEl>
                                          <p:spTgt spid="38922"/>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38931"/>
                                        </p:tgtEl>
                                        <p:attrNameLst>
                                          <p:attrName>style.visibility</p:attrName>
                                        </p:attrNameLst>
                                      </p:cBhvr>
                                      <p:to>
                                        <p:strVal val="visible"/>
                                      </p:to>
                                    </p:set>
                                    <p:anim calcmode="lin" valueType="num">
                                      <p:cBhvr>
                                        <p:cTn id="42" dur="500" fill="hold"/>
                                        <p:tgtEl>
                                          <p:spTgt spid="38931"/>
                                        </p:tgtEl>
                                        <p:attrNameLst>
                                          <p:attrName>ppt_w</p:attrName>
                                        </p:attrNameLst>
                                      </p:cBhvr>
                                      <p:tavLst>
                                        <p:tav tm="0">
                                          <p:val>
                                            <p:fltVal val="0"/>
                                          </p:val>
                                        </p:tav>
                                        <p:tav tm="100000">
                                          <p:val>
                                            <p:strVal val="#ppt_w"/>
                                          </p:val>
                                        </p:tav>
                                      </p:tavLst>
                                    </p:anim>
                                    <p:anim calcmode="lin" valueType="num">
                                      <p:cBhvr>
                                        <p:cTn id="43" dur="500" fill="hold"/>
                                        <p:tgtEl>
                                          <p:spTgt spid="38931"/>
                                        </p:tgtEl>
                                        <p:attrNameLst>
                                          <p:attrName>ppt_h</p:attrName>
                                        </p:attrNameLst>
                                      </p:cBhvr>
                                      <p:tavLst>
                                        <p:tav tm="0">
                                          <p:val>
                                            <p:fltVal val="0"/>
                                          </p:val>
                                        </p:tav>
                                        <p:tav tm="100000">
                                          <p:val>
                                            <p:strVal val="#ppt_h"/>
                                          </p:val>
                                        </p:tav>
                                      </p:tavLst>
                                    </p:anim>
                                    <p:animEffect transition="in" filter="fade">
                                      <p:cBhvr>
                                        <p:cTn id="44" dur="500"/>
                                        <p:tgtEl>
                                          <p:spTgt spid="38931"/>
                                        </p:tgtEl>
                                      </p:cBhvr>
                                    </p:animEffect>
                                  </p:childTnLst>
                                </p:cTn>
                              </p:par>
                              <p:par>
                                <p:cTn id="45" presetID="53" presetClass="entr" presetSubtype="0" fill="hold" nodeType="withEffect">
                                  <p:stCondLst>
                                    <p:cond delay="0"/>
                                  </p:stCondLst>
                                  <p:childTnLst>
                                    <p:set>
                                      <p:cBhvr>
                                        <p:cTn id="46" dur="1" fill="hold">
                                          <p:stCondLst>
                                            <p:cond delay="0"/>
                                          </p:stCondLst>
                                        </p:cTn>
                                        <p:tgtEl>
                                          <p:spTgt spid="38927"/>
                                        </p:tgtEl>
                                        <p:attrNameLst>
                                          <p:attrName>style.visibility</p:attrName>
                                        </p:attrNameLst>
                                      </p:cBhvr>
                                      <p:to>
                                        <p:strVal val="visible"/>
                                      </p:to>
                                    </p:set>
                                    <p:anim calcmode="lin" valueType="num">
                                      <p:cBhvr>
                                        <p:cTn id="47" dur="500" fill="hold"/>
                                        <p:tgtEl>
                                          <p:spTgt spid="38927"/>
                                        </p:tgtEl>
                                        <p:attrNameLst>
                                          <p:attrName>ppt_w</p:attrName>
                                        </p:attrNameLst>
                                      </p:cBhvr>
                                      <p:tavLst>
                                        <p:tav tm="0">
                                          <p:val>
                                            <p:fltVal val="0"/>
                                          </p:val>
                                        </p:tav>
                                        <p:tav tm="100000">
                                          <p:val>
                                            <p:strVal val="#ppt_w"/>
                                          </p:val>
                                        </p:tav>
                                      </p:tavLst>
                                    </p:anim>
                                    <p:anim calcmode="lin" valueType="num">
                                      <p:cBhvr>
                                        <p:cTn id="48" dur="500" fill="hold"/>
                                        <p:tgtEl>
                                          <p:spTgt spid="38927"/>
                                        </p:tgtEl>
                                        <p:attrNameLst>
                                          <p:attrName>ppt_h</p:attrName>
                                        </p:attrNameLst>
                                      </p:cBhvr>
                                      <p:tavLst>
                                        <p:tav tm="0">
                                          <p:val>
                                            <p:fltVal val="0"/>
                                          </p:val>
                                        </p:tav>
                                        <p:tav tm="100000">
                                          <p:val>
                                            <p:strVal val="#ppt_h"/>
                                          </p:val>
                                        </p:tav>
                                      </p:tavLst>
                                    </p:anim>
                                    <p:animEffect transition="in" filter="fade">
                                      <p:cBhvr>
                                        <p:cTn id="49" dur="500"/>
                                        <p:tgtEl>
                                          <p:spTgt spid="38927"/>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38918"/>
                                        </p:tgtEl>
                                        <p:attrNameLst>
                                          <p:attrName>style.visibility</p:attrName>
                                        </p:attrNameLst>
                                      </p:cBhvr>
                                      <p:to>
                                        <p:strVal val="visible"/>
                                      </p:to>
                                    </p:set>
                                    <p:anim calcmode="lin" valueType="num">
                                      <p:cBhvr>
                                        <p:cTn id="52" dur="500" fill="hold"/>
                                        <p:tgtEl>
                                          <p:spTgt spid="38918"/>
                                        </p:tgtEl>
                                        <p:attrNameLst>
                                          <p:attrName>ppt_w</p:attrName>
                                        </p:attrNameLst>
                                      </p:cBhvr>
                                      <p:tavLst>
                                        <p:tav tm="0">
                                          <p:val>
                                            <p:fltVal val="0"/>
                                          </p:val>
                                        </p:tav>
                                        <p:tav tm="100000">
                                          <p:val>
                                            <p:strVal val="#ppt_w"/>
                                          </p:val>
                                        </p:tav>
                                      </p:tavLst>
                                    </p:anim>
                                    <p:anim calcmode="lin" valueType="num">
                                      <p:cBhvr>
                                        <p:cTn id="53" dur="500" fill="hold"/>
                                        <p:tgtEl>
                                          <p:spTgt spid="38918"/>
                                        </p:tgtEl>
                                        <p:attrNameLst>
                                          <p:attrName>ppt_h</p:attrName>
                                        </p:attrNameLst>
                                      </p:cBhvr>
                                      <p:tavLst>
                                        <p:tav tm="0">
                                          <p:val>
                                            <p:fltVal val="0"/>
                                          </p:val>
                                        </p:tav>
                                        <p:tav tm="100000">
                                          <p:val>
                                            <p:strVal val="#ppt_h"/>
                                          </p:val>
                                        </p:tav>
                                      </p:tavLst>
                                    </p:anim>
                                    <p:animEffect transition="in" filter="fade">
                                      <p:cBhvr>
                                        <p:cTn id="54" dur="500"/>
                                        <p:tgtEl>
                                          <p:spTgt spid="38918"/>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38921"/>
                                        </p:tgtEl>
                                        <p:attrNameLst>
                                          <p:attrName>style.visibility</p:attrName>
                                        </p:attrNameLst>
                                      </p:cBhvr>
                                      <p:to>
                                        <p:strVal val="visible"/>
                                      </p:to>
                                    </p:set>
                                    <p:anim calcmode="lin" valueType="num">
                                      <p:cBhvr>
                                        <p:cTn id="57" dur="500" fill="hold"/>
                                        <p:tgtEl>
                                          <p:spTgt spid="38921"/>
                                        </p:tgtEl>
                                        <p:attrNameLst>
                                          <p:attrName>ppt_w</p:attrName>
                                        </p:attrNameLst>
                                      </p:cBhvr>
                                      <p:tavLst>
                                        <p:tav tm="0">
                                          <p:val>
                                            <p:fltVal val="0"/>
                                          </p:val>
                                        </p:tav>
                                        <p:tav tm="100000">
                                          <p:val>
                                            <p:strVal val="#ppt_w"/>
                                          </p:val>
                                        </p:tav>
                                      </p:tavLst>
                                    </p:anim>
                                    <p:anim calcmode="lin" valueType="num">
                                      <p:cBhvr>
                                        <p:cTn id="58" dur="500" fill="hold"/>
                                        <p:tgtEl>
                                          <p:spTgt spid="38921"/>
                                        </p:tgtEl>
                                        <p:attrNameLst>
                                          <p:attrName>ppt_h</p:attrName>
                                        </p:attrNameLst>
                                      </p:cBhvr>
                                      <p:tavLst>
                                        <p:tav tm="0">
                                          <p:val>
                                            <p:fltVal val="0"/>
                                          </p:val>
                                        </p:tav>
                                        <p:tav tm="100000">
                                          <p:val>
                                            <p:strVal val="#ppt_h"/>
                                          </p:val>
                                        </p:tav>
                                      </p:tavLst>
                                    </p:anim>
                                    <p:animEffect transition="in" filter="fade">
                                      <p:cBhvr>
                                        <p:cTn id="59" dur="500"/>
                                        <p:tgtEl>
                                          <p:spTgt spid="38921"/>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38933"/>
                                        </p:tgtEl>
                                        <p:attrNameLst>
                                          <p:attrName>style.visibility</p:attrName>
                                        </p:attrNameLst>
                                      </p:cBhvr>
                                      <p:to>
                                        <p:strVal val="visible"/>
                                      </p:to>
                                    </p:set>
                                    <p:anim calcmode="lin" valueType="num">
                                      <p:cBhvr>
                                        <p:cTn id="62" dur="500" fill="hold"/>
                                        <p:tgtEl>
                                          <p:spTgt spid="38933"/>
                                        </p:tgtEl>
                                        <p:attrNameLst>
                                          <p:attrName>ppt_w</p:attrName>
                                        </p:attrNameLst>
                                      </p:cBhvr>
                                      <p:tavLst>
                                        <p:tav tm="0">
                                          <p:val>
                                            <p:fltVal val="0"/>
                                          </p:val>
                                        </p:tav>
                                        <p:tav tm="100000">
                                          <p:val>
                                            <p:strVal val="#ppt_w"/>
                                          </p:val>
                                        </p:tav>
                                      </p:tavLst>
                                    </p:anim>
                                    <p:anim calcmode="lin" valueType="num">
                                      <p:cBhvr>
                                        <p:cTn id="63" dur="500" fill="hold"/>
                                        <p:tgtEl>
                                          <p:spTgt spid="38933"/>
                                        </p:tgtEl>
                                        <p:attrNameLst>
                                          <p:attrName>ppt_h</p:attrName>
                                        </p:attrNameLst>
                                      </p:cBhvr>
                                      <p:tavLst>
                                        <p:tav tm="0">
                                          <p:val>
                                            <p:fltVal val="0"/>
                                          </p:val>
                                        </p:tav>
                                        <p:tav tm="100000">
                                          <p:val>
                                            <p:strVal val="#ppt_h"/>
                                          </p:val>
                                        </p:tav>
                                      </p:tavLst>
                                    </p:anim>
                                    <p:animEffect transition="in" filter="fade">
                                      <p:cBhvr>
                                        <p:cTn id="64" dur="500"/>
                                        <p:tgtEl>
                                          <p:spTgt spid="38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1" grpId="0" animBg="1"/>
      <p:bldP spid="38916" grpId="0"/>
      <p:bldP spid="38918" grpId="0"/>
      <p:bldP spid="38919" grpId="0"/>
      <p:bldP spid="38920" grpId="0" animBg="1"/>
      <p:bldP spid="38921" grpId="0" animBg="1"/>
      <p:bldP spid="38922" grpId="0" animBg="1"/>
      <p:bldP spid="38923" grpId="0" animBg="1"/>
      <p:bldP spid="389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063751" y="404813"/>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dirty="0">
                <a:latin typeface="Trebuchet MS" panose="020B0603020202020204" pitchFamily="34" charset="0"/>
              </a:rPr>
              <a:t>Stap 6: Herhaling</a:t>
            </a:r>
          </a:p>
        </p:txBody>
      </p:sp>
      <p:pic>
        <p:nvPicPr>
          <p:cNvPr id="6" name="Afbeelding 5"/>
          <p:cNvPicPr>
            <a:picLocks noChangeAspect="1"/>
          </p:cNvPicPr>
          <p:nvPr/>
        </p:nvPicPr>
        <p:blipFill rotWithShape="1">
          <a:blip r:embed="rId3"/>
          <a:srcRect l="17403" t="14025" r="20775" b="9791"/>
          <a:stretch/>
        </p:blipFill>
        <p:spPr>
          <a:xfrm>
            <a:off x="531789" y="986044"/>
            <a:ext cx="5821713" cy="4035505"/>
          </a:xfrm>
          <a:prstGeom prst="rect">
            <a:avLst/>
          </a:prstGeom>
        </p:spPr>
      </p:pic>
      <p:pic>
        <p:nvPicPr>
          <p:cNvPr id="7" name="Afbeelding 6"/>
          <p:cNvPicPr>
            <a:picLocks noChangeAspect="1"/>
          </p:cNvPicPr>
          <p:nvPr/>
        </p:nvPicPr>
        <p:blipFill rotWithShape="1">
          <a:blip r:embed="rId4"/>
          <a:srcRect l="17830" t="10324" r="20747" b="17853"/>
          <a:stretch/>
        </p:blipFill>
        <p:spPr>
          <a:xfrm>
            <a:off x="5885302" y="2631167"/>
            <a:ext cx="6013425" cy="3955259"/>
          </a:xfrm>
          <a:prstGeom prst="rect">
            <a:avLst/>
          </a:prstGeom>
          <a:ln w="47625">
            <a:solidFill>
              <a:schemeClr val="bg2"/>
            </a:solidFill>
          </a:ln>
        </p:spPr>
      </p:pic>
    </p:spTree>
    <p:extLst>
      <p:ext uri="{BB962C8B-B14F-4D97-AF65-F5344CB8AC3E}">
        <p14:creationId xmlns:p14="http://schemas.microsoft.com/office/powerpoint/2010/main" val="76642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063751" y="404813"/>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dirty="0">
                <a:latin typeface="Trebuchet MS" panose="020B0603020202020204" pitchFamily="34" charset="0"/>
              </a:rPr>
              <a:t>Stap 6: Herhaling</a:t>
            </a:r>
          </a:p>
        </p:txBody>
      </p:sp>
      <p:pic>
        <p:nvPicPr>
          <p:cNvPr id="2" name="Afbeelding 1"/>
          <p:cNvPicPr>
            <a:picLocks noChangeAspect="1"/>
          </p:cNvPicPr>
          <p:nvPr/>
        </p:nvPicPr>
        <p:blipFill>
          <a:blip r:embed="rId3"/>
          <a:stretch>
            <a:fillRect/>
          </a:stretch>
        </p:blipFill>
        <p:spPr>
          <a:xfrm>
            <a:off x="182067" y="1038151"/>
            <a:ext cx="4327832" cy="3245874"/>
          </a:xfrm>
          <a:prstGeom prst="rect">
            <a:avLst/>
          </a:prstGeom>
        </p:spPr>
      </p:pic>
      <p:pic>
        <p:nvPicPr>
          <p:cNvPr id="3" name="Afbeelding 2"/>
          <p:cNvPicPr>
            <a:picLocks noChangeAspect="1"/>
          </p:cNvPicPr>
          <p:nvPr/>
        </p:nvPicPr>
        <p:blipFill>
          <a:blip r:embed="rId4"/>
          <a:stretch>
            <a:fillRect/>
          </a:stretch>
        </p:blipFill>
        <p:spPr>
          <a:xfrm>
            <a:off x="7173310" y="285692"/>
            <a:ext cx="4671509" cy="3503631"/>
          </a:xfrm>
          <a:prstGeom prst="rect">
            <a:avLst/>
          </a:prstGeom>
        </p:spPr>
      </p:pic>
      <p:pic>
        <p:nvPicPr>
          <p:cNvPr id="4" name="Afbeelding 3"/>
          <p:cNvPicPr>
            <a:picLocks noChangeAspect="1"/>
          </p:cNvPicPr>
          <p:nvPr/>
        </p:nvPicPr>
        <p:blipFill>
          <a:blip r:embed="rId5"/>
          <a:stretch>
            <a:fillRect/>
          </a:stretch>
        </p:blipFill>
        <p:spPr>
          <a:xfrm>
            <a:off x="3345528" y="3177764"/>
            <a:ext cx="5256213" cy="3495381"/>
          </a:xfrm>
          <a:prstGeom prst="rect">
            <a:avLst/>
          </a:prstGeom>
        </p:spPr>
      </p:pic>
    </p:spTree>
    <p:extLst>
      <p:ext uri="{BB962C8B-B14F-4D97-AF65-F5344CB8AC3E}">
        <p14:creationId xmlns:p14="http://schemas.microsoft.com/office/powerpoint/2010/main" val="148331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063751" y="404813"/>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dirty="0">
                <a:latin typeface="Trebuchet MS" panose="020B0603020202020204" pitchFamily="34" charset="0"/>
              </a:rPr>
              <a:t>Stap 1: De massa bepalen</a:t>
            </a:r>
          </a:p>
        </p:txBody>
      </p:sp>
      <p:pic>
        <p:nvPicPr>
          <p:cNvPr id="7171" name="Picture 4" descr="Ontwerp%201"/>
          <p:cNvPicPr>
            <a:picLocks noChangeAspect="1" noChangeArrowheads="1"/>
          </p:cNvPicPr>
          <p:nvPr/>
        </p:nvPicPr>
        <p:blipFill>
          <a:blip r:embed="rId3">
            <a:extLst>
              <a:ext uri="{28A0092B-C50C-407E-A947-70E740481C1C}">
                <a14:useLocalDpi xmlns:a14="http://schemas.microsoft.com/office/drawing/2010/main" val="0"/>
              </a:ext>
            </a:extLst>
          </a:blip>
          <a:srcRect l="46916"/>
          <a:stretch>
            <a:fillRect/>
          </a:stretch>
        </p:blipFill>
        <p:spPr bwMode="auto">
          <a:xfrm>
            <a:off x="2135189" y="1125539"/>
            <a:ext cx="5113337"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Freeform 5"/>
          <p:cNvSpPr>
            <a:spLocks/>
          </p:cNvSpPr>
          <p:nvPr/>
        </p:nvSpPr>
        <p:spPr bwMode="auto">
          <a:xfrm>
            <a:off x="4121150" y="1471614"/>
            <a:ext cx="2624138" cy="1165225"/>
          </a:xfrm>
          <a:custGeom>
            <a:avLst/>
            <a:gdLst>
              <a:gd name="T0" fmla="*/ 0 w 1653"/>
              <a:gd name="T1" fmla="*/ 0 h 734"/>
              <a:gd name="T2" fmla="*/ 30163 w 1653"/>
              <a:gd name="T3" fmla="*/ 463550 h 734"/>
              <a:gd name="T4" fmla="*/ 439738 w 1653"/>
              <a:gd name="T5" fmla="*/ 463550 h 734"/>
              <a:gd name="T6" fmla="*/ 917575 w 1653"/>
              <a:gd name="T7" fmla="*/ 847725 h 734"/>
              <a:gd name="T8" fmla="*/ 1208088 w 1653"/>
              <a:gd name="T9" fmla="*/ 835025 h 734"/>
              <a:gd name="T10" fmla="*/ 1752600 w 1653"/>
              <a:gd name="T11" fmla="*/ 649288 h 734"/>
              <a:gd name="T12" fmla="*/ 1938338 w 1653"/>
              <a:gd name="T13" fmla="*/ 649288 h 734"/>
              <a:gd name="T14" fmla="*/ 2243138 w 1653"/>
              <a:gd name="T15" fmla="*/ 835025 h 734"/>
              <a:gd name="T16" fmla="*/ 2401888 w 1653"/>
              <a:gd name="T17" fmla="*/ 1165225 h 734"/>
              <a:gd name="T18" fmla="*/ 2624138 w 1653"/>
              <a:gd name="T19" fmla="*/ 0 h 734"/>
              <a:gd name="T20" fmla="*/ 14288 w 1653"/>
              <a:gd name="T21" fmla="*/ 0 h 734"/>
              <a:gd name="T22" fmla="*/ 0 w 1653"/>
              <a:gd name="T23" fmla="*/ 0 h 7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53"/>
              <a:gd name="T37" fmla="*/ 0 h 734"/>
              <a:gd name="T38" fmla="*/ 1653 w 1653"/>
              <a:gd name="T39" fmla="*/ 734 h 7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53" h="734">
                <a:moveTo>
                  <a:pt x="0" y="0"/>
                </a:moveTo>
                <a:lnTo>
                  <a:pt x="19" y="292"/>
                </a:lnTo>
                <a:lnTo>
                  <a:pt x="277" y="292"/>
                </a:lnTo>
                <a:lnTo>
                  <a:pt x="578" y="534"/>
                </a:lnTo>
                <a:lnTo>
                  <a:pt x="761" y="526"/>
                </a:lnTo>
                <a:lnTo>
                  <a:pt x="1104" y="409"/>
                </a:lnTo>
                <a:lnTo>
                  <a:pt x="1221" y="409"/>
                </a:lnTo>
                <a:lnTo>
                  <a:pt x="1413" y="526"/>
                </a:lnTo>
                <a:lnTo>
                  <a:pt x="1513" y="734"/>
                </a:lnTo>
                <a:lnTo>
                  <a:pt x="1653" y="0"/>
                </a:lnTo>
                <a:lnTo>
                  <a:pt x="9" y="0"/>
                </a:lnTo>
                <a:lnTo>
                  <a:pt x="0" y="0"/>
                </a:lnTo>
                <a:close/>
              </a:path>
            </a:pathLst>
          </a:custGeom>
          <a:solidFill>
            <a:srgbClr val="FFFF00">
              <a:alpha val="36862"/>
            </a:srgbClr>
          </a:solidFill>
          <a:ln w="19050">
            <a:solidFill>
              <a:srgbClr val="FFFF00"/>
            </a:solidFill>
            <a:round/>
            <a:headEnd type="none" w="med" len="med"/>
            <a:tailEnd type="none" w="med" len="med"/>
          </a:ln>
        </p:spPr>
        <p:txBody>
          <a:bodyPr/>
          <a:lstStyle/>
          <a:p>
            <a:endParaRPr lang="nl-NL"/>
          </a:p>
        </p:txBody>
      </p:sp>
      <p:sp>
        <p:nvSpPr>
          <p:cNvPr id="8198" name="Freeform 6"/>
          <p:cNvSpPr>
            <a:spLocks/>
          </p:cNvSpPr>
          <p:nvPr/>
        </p:nvSpPr>
        <p:spPr bwMode="auto">
          <a:xfrm>
            <a:off x="4151314" y="2565400"/>
            <a:ext cx="1387475" cy="641350"/>
          </a:xfrm>
          <a:custGeom>
            <a:avLst/>
            <a:gdLst>
              <a:gd name="T0" fmla="*/ 15875 w 874"/>
              <a:gd name="T1" fmla="*/ 0 h 404"/>
              <a:gd name="T2" fmla="*/ 0 w 874"/>
              <a:gd name="T3" fmla="*/ 377825 h 404"/>
              <a:gd name="T4" fmla="*/ 460375 w 874"/>
              <a:gd name="T5" fmla="*/ 296863 h 404"/>
              <a:gd name="T6" fmla="*/ 712788 w 874"/>
              <a:gd name="T7" fmla="*/ 204788 h 404"/>
              <a:gd name="T8" fmla="*/ 911225 w 874"/>
              <a:gd name="T9" fmla="*/ 284163 h 404"/>
              <a:gd name="T10" fmla="*/ 923925 w 874"/>
              <a:gd name="T11" fmla="*/ 534988 h 404"/>
              <a:gd name="T12" fmla="*/ 1162050 w 874"/>
              <a:gd name="T13" fmla="*/ 641350 h 404"/>
              <a:gd name="T14" fmla="*/ 1387475 w 874"/>
              <a:gd name="T15" fmla="*/ 509588 h 404"/>
              <a:gd name="T16" fmla="*/ 1374775 w 874"/>
              <a:gd name="T17" fmla="*/ 257175 h 404"/>
              <a:gd name="T18" fmla="*/ 1136650 w 874"/>
              <a:gd name="T19" fmla="*/ 111125 h 404"/>
              <a:gd name="T20" fmla="*/ 990600 w 874"/>
              <a:gd name="T21" fmla="*/ 177800 h 404"/>
              <a:gd name="T22" fmla="*/ 566738 w 874"/>
              <a:gd name="T23" fmla="*/ 31750 h 404"/>
              <a:gd name="T24" fmla="*/ 12700 w 874"/>
              <a:gd name="T25" fmla="*/ 6350 h 404"/>
              <a:gd name="T26" fmla="*/ 15875 w 874"/>
              <a:gd name="T27" fmla="*/ 0 h 4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4"/>
              <a:gd name="T43" fmla="*/ 0 h 404"/>
              <a:gd name="T44" fmla="*/ 874 w 874"/>
              <a:gd name="T45" fmla="*/ 404 h 4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4" h="404">
                <a:moveTo>
                  <a:pt x="10" y="0"/>
                </a:moveTo>
                <a:lnTo>
                  <a:pt x="0" y="238"/>
                </a:lnTo>
                <a:lnTo>
                  <a:pt x="290" y="187"/>
                </a:lnTo>
                <a:lnTo>
                  <a:pt x="449" y="129"/>
                </a:lnTo>
                <a:lnTo>
                  <a:pt x="574" y="179"/>
                </a:lnTo>
                <a:lnTo>
                  <a:pt x="582" y="337"/>
                </a:lnTo>
                <a:lnTo>
                  <a:pt x="732" y="404"/>
                </a:lnTo>
                <a:lnTo>
                  <a:pt x="874" y="321"/>
                </a:lnTo>
                <a:lnTo>
                  <a:pt x="866" y="162"/>
                </a:lnTo>
                <a:lnTo>
                  <a:pt x="716" y="70"/>
                </a:lnTo>
                <a:lnTo>
                  <a:pt x="624" y="112"/>
                </a:lnTo>
                <a:lnTo>
                  <a:pt x="357" y="20"/>
                </a:lnTo>
                <a:lnTo>
                  <a:pt x="8" y="4"/>
                </a:lnTo>
                <a:lnTo>
                  <a:pt x="10" y="0"/>
                </a:lnTo>
                <a:close/>
              </a:path>
            </a:pathLst>
          </a:custGeom>
          <a:solidFill>
            <a:srgbClr val="FFFF00">
              <a:alpha val="36862"/>
            </a:srgbClr>
          </a:solidFill>
          <a:ln w="19050">
            <a:solidFill>
              <a:srgbClr val="FFFF00"/>
            </a:solidFill>
            <a:round/>
            <a:headEnd type="none" w="med" len="med"/>
            <a:tailEnd type="none" w="med" len="med"/>
          </a:ln>
        </p:spPr>
        <p:txBody>
          <a:bodyPr/>
          <a:lstStyle/>
          <a:p>
            <a:endParaRPr lang="nl-NL"/>
          </a:p>
        </p:txBody>
      </p:sp>
      <p:sp>
        <p:nvSpPr>
          <p:cNvPr id="8199" name="Freeform 7"/>
          <p:cNvSpPr>
            <a:spLocks/>
          </p:cNvSpPr>
          <p:nvPr/>
        </p:nvSpPr>
        <p:spPr bwMode="auto">
          <a:xfrm>
            <a:off x="5375276" y="3008313"/>
            <a:ext cx="1781175" cy="2279650"/>
          </a:xfrm>
          <a:custGeom>
            <a:avLst/>
            <a:gdLst>
              <a:gd name="T0" fmla="*/ 150813 w 1122"/>
              <a:gd name="T1" fmla="*/ 1285875 h 1436"/>
              <a:gd name="T2" fmla="*/ 0 w 1122"/>
              <a:gd name="T3" fmla="*/ 1446213 h 1436"/>
              <a:gd name="T4" fmla="*/ 547688 w 1122"/>
              <a:gd name="T5" fmla="*/ 1484313 h 1436"/>
              <a:gd name="T6" fmla="*/ 561975 w 1122"/>
              <a:gd name="T7" fmla="*/ 1776413 h 1436"/>
              <a:gd name="T8" fmla="*/ 720725 w 1122"/>
              <a:gd name="T9" fmla="*/ 2054225 h 1436"/>
              <a:gd name="T10" fmla="*/ 1157288 w 1122"/>
              <a:gd name="T11" fmla="*/ 2279650 h 1436"/>
              <a:gd name="T12" fmla="*/ 1635125 w 1122"/>
              <a:gd name="T13" fmla="*/ 2173288 h 1436"/>
              <a:gd name="T14" fmla="*/ 1781175 w 1122"/>
              <a:gd name="T15" fmla="*/ 1828800 h 1436"/>
              <a:gd name="T16" fmla="*/ 1741488 w 1122"/>
              <a:gd name="T17" fmla="*/ 1365250 h 1436"/>
              <a:gd name="T18" fmla="*/ 1582738 w 1122"/>
              <a:gd name="T19" fmla="*/ 1060450 h 1436"/>
              <a:gd name="T20" fmla="*/ 1250950 w 1122"/>
              <a:gd name="T21" fmla="*/ 966788 h 1436"/>
              <a:gd name="T22" fmla="*/ 946150 w 1122"/>
              <a:gd name="T23" fmla="*/ 1073150 h 1436"/>
              <a:gd name="T24" fmla="*/ 998538 w 1122"/>
              <a:gd name="T25" fmla="*/ 835025 h 1436"/>
              <a:gd name="T26" fmla="*/ 1277938 w 1122"/>
              <a:gd name="T27" fmla="*/ 741363 h 1436"/>
              <a:gd name="T28" fmla="*/ 1370013 w 1122"/>
              <a:gd name="T29" fmla="*/ 436563 h 1436"/>
              <a:gd name="T30" fmla="*/ 1211263 w 1122"/>
              <a:gd name="T31" fmla="*/ 106363 h 1436"/>
              <a:gd name="T32" fmla="*/ 973138 w 1122"/>
              <a:gd name="T33" fmla="*/ 0 h 1436"/>
              <a:gd name="T34" fmla="*/ 668338 w 1122"/>
              <a:gd name="T35" fmla="*/ 131763 h 1436"/>
              <a:gd name="T36" fmla="*/ 547688 w 1122"/>
              <a:gd name="T37" fmla="*/ 317500 h 1436"/>
              <a:gd name="T38" fmla="*/ 522288 w 1122"/>
              <a:gd name="T39" fmla="*/ 517525 h 1436"/>
              <a:gd name="T40" fmla="*/ 376238 w 1122"/>
              <a:gd name="T41" fmla="*/ 490538 h 1436"/>
              <a:gd name="T42" fmla="*/ 19050 w 1122"/>
              <a:gd name="T43" fmla="*/ 715963 h 1436"/>
              <a:gd name="T44" fmla="*/ 44450 w 1122"/>
              <a:gd name="T45" fmla="*/ 941388 h 1436"/>
              <a:gd name="T46" fmla="*/ 150813 w 1122"/>
              <a:gd name="T47" fmla="*/ 1285875 h 14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2"/>
              <a:gd name="T73" fmla="*/ 0 h 1436"/>
              <a:gd name="T74" fmla="*/ 1122 w 1122"/>
              <a:gd name="T75" fmla="*/ 1436 h 14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2" h="1436">
                <a:moveTo>
                  <a:pt x="95" y="810"/>
                </a:moveTo>
                <a:lnTo>
                  <a:pt x="0" y="911"/>
                </a:lnTo>
                <a:lnTo>
                  <a:pt x="345" y="935"/>
                </a:lnTo>
                <a:lnTo>
                  <a:pt x="354" y="1119"/>
                </a:lnTo>
                <a:lnTo>
                  <a:pt x="454" y="1294"/>
                </a:lnTo>
                <a:lnTo>
                  <a:pt x="729" y="1436"/>
                </a:lnTo>
                <a:lnTo>
                  <a:pt x="1030" y="1369"/>
                </a:lnTo>
                <a:lnTo>
                  <a:pt x="1122" y="1152"/>
                </a:lnTo>
                <a:lnTo>
                  <a:pt x="1097" y="860"/>
                </a:lnTo>
                <a:lnTo>
                  <a:pt x="997" y="668"/>
                </a:lnTo>
                <a:lnTo>
                  <a:pt x="788" y="609"/>
                </a:lnTo>
                <a:lnTo>
                  <a:pt x="596" y="676"/>
                </a:lnTo>
                <a:lnTo>
                  <a:pt x="629" y="526"/>
                </a:lnTo>
                <a:lnTo>
                  <a:pt x="805" y="467"/>
                </a:lnTo>
                <a:lnTo>
                  <a:pt x="863" y="275"/>
                </a:lnTo>
                <a:lnTo>
                  <a:pt x="763" y="67"/>
                </a:lnTo>
                <a:lnTo>
                  <a:pt x="613" y="0"/>
                </a:lnTo>
                <a:lnTo>
                  <a:pt x="421" y="83"/>
                </a:lnTo>
                <a:lnTo>
                  <a:pt x="345" y="200"/>
                </a:lnTo>
                <a:lnTo>
                  <a:pt x="329" y="326"/>
                </a:lnTo>
                <a:lnTo>
                  <a:pt x="237" y="309"/>
                </a:lnTo>
                <a:lnTo>
                  <a:pt x="12" y="451"/>
                </a:lnTo>
                <a:lnTo>
                  <a:pt x="28" y="593"/>
                </a:lnTo>
                <a:lnTo>
                  <a:pt x="95" y="810"/>
                </a:lnTo>
                <a:close/>
              </a:path>
            </a:pathLst>
          </a:custGeom>
          <a:solidFill>
            <a:srgbClr val="FFFF00">
              <a:alpha val="36862"/>
            </a:srgbClr>
          </a:solidFill>
          <a:ln w="19050">
            <a:solidFill>
              <a:srgbClr val="FFFF00"/>
            </a:solidFill>
            <a:round/>
            <a:headEnd type="none" w="med" len="med"/>
            <a:tailEnd type="none" w="med" len="med"/>
          </a:ln>
        </p:spPr>
        <p:txBody>
          <a:bodyPr/>
          <a:lstStyle/>
          <a:p>
            <a:endParaRPr lang="nl-NL"/>
          </a:p>
        </p:txBody>
      </p:sp>
      <p:sp>
        <p:nvSpPr>
          <p:cNvPr id="8200" name="Freeform 8"/>
          <p:cNvSpPr>
            <a:spLocks/>
          </p:cNvSpPr>
          <p:nvPr/>
        </p:nvSpPr>
        <p:spPr bwMode="auto">
          <a:xfrm>
            <a:off x="2212975" y="3856039"/>
            <a:ext cx="2266950" cy="968375"/>
          </a:xfrm>
          <a:custGeom>
            <a:avLst/>
            <a:gdLst>
              <a:gd name="T0" fmla="*/ 11113 w 1428"/>
              <a:gd name="T1" fmla="*/ 652463 h 610"/>
              <a:gd name="T2" fmla="*/ 0 w 1428"/>
              <a:gd name="T3" fmla="*/ 968375 h 610"/>
              <a:gd name="T4" fmla="*/ 477838 w 1428"/>
              <a:gd name="T5" fmla="*/ 901700 h 610"/>
              <a:gd name="T6" fmla="*/ 2173288 w 1428"/>
              <a:gd name="T7" fmla="*/ 768350 h 610"/>
              <a:gd name="T8" fmla="*/ 2266950 w 1428"/>
              <a:gd name="T9" fmla="*/ 584200 h 610"/>
              <a:gd name="T10" fmla="*/ 2160588 w 1428"/>
              <a:gd name="T11" fmla="*/ 371475 h 610"/>
              <a:gd name="T12" fmla="*/ 2252663 w 1428"/>
              <a:gd name="T13" fmla="*/ 158750 h 610"/>
              <a:gd name="T14" fmla="*/ 2093913 w 1428"/>
              <a:gd name="T15" fmla="*/ 0 h 610"/>
              <a:gd name="T16" fmla="*/ 1935163 w 1428"/>
              <a:gd name="T17" fmla="*/ 0 h 610"/>
              <a:gd name="T18" fmla="*/ 1828800 w 1428"/>
              <a:gd name="T19" fmla="*/ 198438 h 610"/>
              <a:gd name="T20" fmla="*/ 1974850 w 1428"/>
              <a:gd name="T21" fmla="*/ 423863 h 610"/>
              <a:gd name="T22" fmla="*/ 1377950 w 1428"/>
              <a:gd name="T23" fmla="*/ 584200 h 610"/>
              <a:gd name="T24" fmla="*/ 1179513 w 1428"/>
              <a:gd name="T25" fmla="*/ 623888 h 610"/>
              <a:gd name="T26" fmla="*/ 7938 w 1428"/>
              <a:gd name="T27" fmla="*/ 658813 h 610"/>
              <a:gd name="T28" fmla="*/ 11113 w 1428"/>
              <a:gd name="T29" fmla="*/ 652463 h 6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8"/>
              <a:gd name="T46" fmla="*/ 0 h 610"/>
              <a:gd name="T47" fmla="*/ 1428 w 1428"/>
              <a:gd name="T48" fmla="*/ 610 h 6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8" h="610">
                <a:moveTo>
                  <a:pt x="7" y="411"/>
                </a:moveTo>
                <a:lnTo>
                  <a:pt x="0" y="610"/>
                </a:lnTo>
                <a:lnTo>
                  <a:pt x="301" y="568"/>
                </a:lnTo>
                <a:lnTo>
                  <a:pt x="1369" y="484"/>
                </a:lnTo>
                <a:lnTo>
                  <a:pt x="1428" y="368"/>
                </a:lnTo>
                <a:lnTo>
                  <a:pt x="1361" y="234"/>
                </a:lnTo>
                <a:lnTo>
                  <a:pt x="1419" y="100"/>
                </a:lnTo>
                <a:lnTo>
                  <a:pt x="1319" y="0"/>
                </a:lnTo>
                <a:lnTo>
                  <a:pt x="1219" y="0"/>
                </a:lnTo>
                <a:lnTo>
                  <a:pt x="1152" y="125"/>
                </a:lnTo>
                <a:lnTo>
                  <a:pt x="1244" y="267"/>
                </a:lnTo>
                <a:lnTo>
                  <a:pt x="868" y="368"/>
                </a:lnTo>
                <a:lnTo>
                  <a:pt x="743" y="393"/>
                </a:lnTo>
                <a:lnTo>
                  <a:pt x="5" y="415"/>
                </a:lnTo>
                <a:lnTo>
                  <a:pt x="7" y="411"/>
                </a:lnTo>
                <a:close/>
              </a:path>
            </a:pathLst>
          </a:custGeom>
          <a:solidFill>
            <a:srgbClr val="FF6600">
              <a:alpha val="36862"/>
            </a:srgbClr>
          </a:solidFill>
          <a:ln w="19050">
            <a:solidFill>
              <a:srgbClr val="FF6600"/>
            </a:solidFill>
            <a:round/>
            <a:headEnd type="none" w="med" len="med"/>
            <a:tailEnd type="none" w="med" len="med"/>
          </a:ln>
        </p:spPr>
        <p:txBody>
          <a:bodyPr/>
          <a:lstStyle/>
          <a:p>
            <a:endParaRPr lang="nl-NL"/>
          </a:p>
        </p:txBody>
      </p:sp>
      <p:sp>
        <p:nvSpPr>
          <p:cNvPr id="8202" name="Freeform 10"/>
          <p:cNvSpPr>
            <a:spLocks/>
          </p:cNvSpPr>
          <p:nvPr/>
        </p:nvSpPr>
        <p:spPr bwMode="auto">
          <a:xfrm>
            <a:off x="4208463" y="1495425"/>
            <a:ext cx="450850" cy="406400"/>
          </a:xfrm>
          <a:custGeom>
            <a:avLst/>
            <a:gdLst>
              <a:gd name="T0" fmla="*/ 0 w 284"/>
              <a:gd name="T1" fmla="*/ 203200 h 256"/>
              <a:gd name="T2" fmla="*/ 30163 w 284"/>
              <a:gd name="T3" fmla="*/ 361950 h 256"/>
              <a:gd name="T4" fmla="*/ 290513 w 284"/>
              <a:gd name="T5" fmla="*/ 406400 h 256"/>
              <a:gd name="T6" fmla="*/ 436563 w 284"/>
              <a:gd name="T7" fmla="*/ 304800 h 256"/>
              <a:gd name="T8" fmla="*/ 450850 w 284"/>
              <a:gd name="T9" fmla="*/ 158750 h 256"/>
              <a:gd name="T10" fmla="*/ 247650 w 284"/>
              <a:gd name="T11" fmla="*/ 0 h 256"/>
              <a:gd name="T12" fmla="*/ 28575 w 284"/>
              <a:gd name="T13" fmla="*/ 68263 h 256"/>
              <a:gd name="T14" fmla="*/ 0 w 284"/>
              <a:gd name="T15" fmla="*/ 203200 h 256"/>
              <a:gd name="T16" fmla="*/ 0 60000 65536"/>
              <a:gd name="T17" fmla="*/ 0 60000 65536"/>
              <a:gd name="T18" fmla="*/ 0 60000 65536"/>
              <a:gd name="T19" fmla="*/ 0 60000 65536"/>
              <a:gd name="T20" fmla="*/ 0 60000 65536"/>
              <a:gd name="T21" fmla="*/ 0 60000 65536"/>
              <a:gd name="T22" fmla="*/ 0 60000 65536"/>
              <a:gd name="T23" fmla="*/ 0 60000 65536"/>
              <a:gd name="T24" fmla="*/ 0 w 284"/>
              <a:gd name="T25" fmla="*/ 0 h 256"/>
              <a:gd name="T26" fmla="*/ 284 w 284"/>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4" h="256">
                <a:moveTo>
                  <a:pt x="0" y="128"/>
                </a:moveTo>
                <a:lnTo>
                  <a:pt x="19" y="228"/>
                </a:lnTo>
                <a:lnTo>
                  <a:pt x="183" y="256"/>
                </a:lnTo>
                <a:lnTo>
                  <a:pt x="275" y="192"/>
                </a:lnTo>
                <a:lnTo>
                  <a:pt x="284" y="100"/>
                </a:lnTo>
                <a:lnTo>
                  <a:pt x="156" y="0"/>
                </a:lnTo>
                <a:lnTo>
                  <a:pt x="18" y="43"/>
                </a:lnTo>
                <a:lnTo>
                  <a:pt x="0" y="128"/>
                </a:lnTo>
                <a:close/>
              </a:path>
            </a:pathLst>
          </a:custGeom>
          <a:solidFill>
            <a:srgbClr val="FF6600">
              <a:alpha val="36862"/>
            </a:srgbClr>
          </a:solidFill>
          <a:ln w="19050">
            <a:solidFill>
              <a:srgbClr val="FF6600"/>
            </a:solidFill>
            <a:round/>
            <a:headEnd type="none" w="med" len="med"/>
            <a:tailEnd type="none" w="med" len="med"/>
          </a:ln>
        </p:spPr>
        <p:txBody>
          <a:bodyPr/>
          <a:lstStyle/>
          <a:p>
            <a:endParaRPr lang="nl-NL"/>
          </a:p>
        </p:txBody>
      </p:sp>
      <p:sp>
        <p:nvSpPr>
          <p:cNvPr id="8203" name="Freeform 11"/>
          <p:cNvSpPr>
            <a:spLocks/>
          </p:cNvSpPr>
          <p:nvPr/>
        </p:nvSpPr>
        <p:spPr bwMode="auto">
          <a:xfrm>
            <a:off x="4943475" y="1916113"/>
            <a:ext cx="450850" cy="406400"/>
          </a:xfrm>
          <a:custGeom>
            <a:avLst/>
            <a:gdLst>
              <a:gd name="T0" fmla="*/ 0 w 284"/>
              <a:gd name="T1" fmla="*/ 203200 h 256"/>
              <a:gd name="T2" fmla="*/ 30163 w 284"/>
              <a:gd name="T3" fmla="*/ 361950 h 256"/>
              <a:gd name="T4" fmla="*/ 290513 w 284"/>
              <a:gd name="T5" fmla="*/ 406400 h 256"/>
              <a:gd name="T6" fmla="*/ 436563 w 284"/>
              <a:gd name="T7" fmla="*/ 304800 h 256"/>
              <a:gd name="T8" fmla="*/ 450850 w 284"/>
              <a:gd name="T9" fmla="*/ 158750 h 256"/>
              <a:gd name="T10" fmla="*/ 247650 w 284"/>
              <a:gd name="T11" fmla="*/ 0 h 256"/>
              <a:gd name="T12" fmla="*/ 28575 w 284"/>
              <a:gd name="T13" fmla="*/ 68263 h 256"/>
              <a:gd name="T14" fmla="*/ 0 w 284"/>
              <a:gd name="T15" fmla="*/ 203200 h 256"/>
              <a:gd name="T16" fmla="*/ 0 60000 65536"/>
              <a:gd name="T17" fmla="*/ 0 60000 65536"/>
              <a:gd name="T18" fmla="*/ 0 60000 65536"/>
              <a:gd name="T19" fmla="*/ 0 60000 65536"/>
              <a:gd name="T20" fmla="*/ 0 60000 65536"/>
              <a:gd name="T21" fmla="*/ 0 60000 65536"/>
              <a:gd name="T22" fmla="*/ 0 60000 65536"/>
              <a:gd name="T23" fmla="*/ 0 60000 65536"/>
              <a:gd name="T24" fmla="*/ 0 w 284"/>
              <a:gd name="T25" fmla="*/ 0 h 256"/>
              <a:gd name="T26" fmla="*/ 284 w 284"/>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4" h="256">
                <a:moveTo>
                  <a:pt x="0" y="128"/>
                </a:moveTo>
                <a:lnTo>
                  <a:pt x="19" y="228"/>
                </a:lnTo>
                <a:lnTo>
                  <a:pt x="183" y="256"/>
                </a:lnTo>
                <a:lnTo>
                  <a:pt x="275" y="192"/>
                </a:lnTo>
                <a:lnTo>
                  <a:pt x="284" y="100"/>
                </a:lnTo>
                <a:lnTo>
                  <a:pt x="156" y="0"/>
                </a:lnTo>
                <a:lnTo>
                  <a:pt x="18" y="43"/>
                </a:lnTo>
                <a:lnTo>
                  <a:pt x="0" y="128"/>
                </a:lnTo>
                <a:close/>
              </a:path>
            </a:pathLst>
          </a:custGeom>
          <a:solidFill>
            <a:srgbClr val="FF6600">
              <a:alpha val="36862"/>
            </a:srgbClr>
          </a:solidFill>
          <a:ln w="19050">
            <a:solidFill>
              <a:srgbClr val="FF6600"/>
            </a:solidFill>
            <a:round/>
            <a:headEnd type="none" w="med" len="med"/>
            <a:tailEnd type="none" w="med" len="med"/>
          </a:ln>
        </p:spPr>
        <p:txBody>
          <a:bodyPr/>
          <a:lstStyle/>
          <a:p>
            <a:endParaRPr lang="nl-NL"/>
          </a:p>
        </p:txBody>
      </p:sp>
      <p:sp>
        <p:nvSpPr>
          <p:cNvPr id="8204" name="Freeform 12"/>
          <p:cNvSpPr>
            <a:spLocks/>
          </p:cNvSpPr>
          <p:nvPr/>
        </p:nvSpPr>
        <p:spPr bwMode="auto">
          <a:xfrm>
            <a:off x="5087938" y="2714626"/>
            <a:ext cx="450850" cy="493713"/>
          </a:xfrm>
          <a:custGeom>
            <a:avLst/>
            <a:gdLst>
              <a:gd name="T0" fmla="*/ 0 w 284"/>
              <a:gd name="T1" fmla="*/ 196850 h 311"/>
              <a:gd name="T2" fmla="*/ 6350 w 284"/>
              <a:gd name="T3" fmla="*/ 392113 h 311"/>
              <a:gd name="T4" fmla="*/ 254000 w 284"/>
              <a:gd name="T5" fmla="*/ 493713 h 311"/>
              <a:gd name="T6" fmla="*/ 436563 w 284"/>
              <a:gd name="T7" fmla="*/ 298450 h 311"/>
              <a:gd name="T8" fmla="*/ 450850 w 284"/>
              <a:gd name="T9" fmla="*/ 152400 h 311"/>
              <a:gd name="T10" fmla="*/ 311150 w 284"/>
              <a:gd name="T11" fmla="*/ 0 h 311"/>
              <a:gd name="T12" fmla="*/ 28575 w 284"/>
              <a:gd name="T13" fmla="*/ 61913 h 311"/>
              <a:gd name="T14" fmla="*/ 0 w 284"/>
              <a:gd name="T15" fmla="*/ 196850 h 311"/>
              <a:gd name="T16" fmla="*/ 0 60000 65536"/>
              <a:gd name="T17" fmla="*/ 0 60000 65536"/>
              <a:gd name="T18" fmla="*/ 0 60000 65536"/>
              <a:gd name="T19" fmla="*/ 0 60000 65536"/>
              <a:gd name="T20" fmla="*/ 0 60000 65536"/>
              <a:gd name="T21" fmla="*/ 0 60000 65536"/>
              <a:gd name="T22" fmla="*/ 0 60000 65536"/>
              <a:gd name="T23" fmla="*/ 0 60000 65536"/>
              <a:gd name="T24" fmla="*/ 0 w 284"/>
              <a:gd name="T25" fmla="*/ 0 h 311"/>
              <a:gd name="T26" fmla="*/ 284 w 284"/>
              <a:gd name="T27" fmla="*/ 311 h 3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4" h="311">
                <a:moveTo>
                  <a:pt x="0" y="124"/>
                </a:moveTo>
                <a:lnTo>
                  <a:pt x="4" y="247"/>
                </a:lnTo>
                <a:lnTo>
                  <a:pt x="160" y="311"/>
                </a:lnTo>
                <a:lnTo>
                  <a:pt x="275" y="188"/>
                </a:lnTo>
                <a:lnTo>
                  <a:pt x="284" y="96"/>
                </a:lnTo>
                <a:lnTo>
                  <a:pt x="196" y="0"/>
                </a:lnTo>
                <a:lnTo>
                  <a:pt x="18" y="39"/>
                </a:lnTo>
                <a:lnTo>
                  <a:pt x="0" y="124"/>
                </a:lnTo>
                <a:close/>
              </a:path>
            </a:pathLst>
          </a:custGeom>
          <a:solidFill>
            <a:srgbClr val="FF6600">
              <a:alpha val="36862"/>
            </a:srgbClr>
          </a:solidFill>
          <a:ln w="19050">
            <a:solidFill>
              <a:srgbClr val="FF6600"/>
            </a:solidFill>
            <a:round/>
            <a:headEnd type="none" w="med" len="med"/>
            <a:tailEnd type="none" w="med" len="med"/>
          </a:ln>
        </p:spPr>
        <p:txBody>
          <a:bodyPr/>
          <a:lstStyle/>
          <a:p>
            <a:endParaRPr lang="nl-NL"/>
          </a:p>
        </p:txBody>
      </p:sp>
      <p:sp>
        <p:nvSpPr>
          <p:cNvPr id="8205" name="Freeform 13"/>
          <p:cNvSpPr>
            <a:spLocks/>
          </p:cNvSpPr>
          <p:nvPr/>
        </p:nvSpPr>
        <p:spPr bwMode="auto">
          <a:xfrm>
            <a:off x="6024563" y="1557338"/>
            <a:ext cx="450850" cy="406400"/>
          </a:xfrm>
          <a:custGeom>
            <a:avLst/>
            <a:gdLst>
              <a:gd name="T0" fmla="*/ 0 w 284"/>
              <a:gd name="T1" fmla="*/ 203200 h 256"/>
              <a:gd name="T2" fmla="*/ 30163 w 284"/>
              <a:gd name="T3" fmla="*/ 361950 h 256"/>
              <a:gd name="T4" fmla="*/ 290513 w 284"/>
              <a:gd name="T5" fmla="*/ 406400 h 256"/>
              <a:gd name="T6" fmla="*/ 436563 w 284"/>
              <a:gd name="T7" fmla="*/ 304800 h 256"/>
              <a:gd name="T8" fmla="*/ 450850 w 284"/>
              <a:gd name="T9" fmla="*/ 158750 h 256"/>
              <a:gd name="T10" fmla="*/ 247650 w 284"/>
              <a:gd name="T11" fmla="*/ 0 h 256"/>
              <a:gd name="T12" fmla="*/ 28575 w 284"/>
              <a:gd name="T13" fmla="*/ 68263 h 256"/>
              <a:gd name="T14" fmla="*/ 0 w 284"/>
              <a:gd name="T15" fmla="*/ 203200 h 256"/>
              <a:gd name="T16" fmla="*/ 0 60000 65536"/>
              <a:gd name="T17" fmla="*/ 0 60000 65536"/>
              <a:gd name="T18" fmla="*/ 0 60000 65536"/>
              <a:gd name="T19" fmla="*/ 0 60000 65536"/>
              <a:gd name="T20" fmla="*/ 0 60000 65536"/>
              <a:gd name="T21" fmla="*/ 0 60000 65536"/>
              <a:gd name="T22" fmla="*/ 0 60000 65536"/>
              <a:gd name="T23" fmla="*/ 0 60000 65536"/>
              <a:gd name="T24" fmla="*/ 0 w 284"/>
              <a:gd name="T25" fmla="*/ 0 h 256"/>
              <a:gd name="T26" fmla="*/ 284 w 284"/>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4" h="256">
                <a:moveTo>
                  <a:pt x="0" y="128"/>
                </a:moveTo>
                <a:lnTo>
                  <a:pt x="19" y="228"/>
                </a:lnTo>
                <a:lnTo>
                  <a:pt x="183" y="256"/>
                </a:lnTo>
                <a:lnTo>
                  <a:pt x="275" y="192"/>
                </a:lnTo>
                <a:lnTo>
                  <a:pt x="284" y="100"/>
                </a:lnTo>
                <a:lnTo>
                  <a:pt x="156" y="0"/>
                </a:lnTo>
                <a:lnTo>
                  <a:pt x="18" y="43"/>
                </a:lnTo>
                <a:lnTo>
                  <a:pt x="0" y="128"/>
                </a:lnTo>
                <a:close/>
              </a:path>
            </a:pathLst>
          </a:custGeom>
          <a:solidFill>
            <a:srgbClr val="FF6600">
              <a:alpha val="36862"/>
            </a:srgbClr>
          </a:solidFill>
          <a:ln w="19050">
            <a:solidFill>
              <a:srgbClr val="FF6600"/>
            </a:solidFill>
            <a:round/>
            <a:headEnd type="none" w="med" len="med"/>
            <a:tailEnd type="none" w="med" len="med"/>
          </a:ln>
        </p:spPr>
        <p:txBody>
          <a:bodyPr/>
          <a:lstStyle/>
          <a:p>
            <a:endParaRPr lang="nl-NL"/>
          </a:p>
        </p:txBody>
      </p:sp>
      <p:sp>
        <p:nvSpPr>
          <p:cNvPr id="8206" name="Freeform 14"/>
          <p:cNvSpPr>
            <a:spLocks/>
          </p:cNvSpPr>
          <p:nvPr/>
        </p:nvSpPr>
        <p:spPr bwMode="auto">
          <a:xfrm>
            <a:off x="6240463" y="1989138"/>
            <a:ext cx="450850" cy="406400"/>
          </a:xfrm>
          <a:custGeom>
            <a:avLst/>
            <a:gdLst>
              <a:gd name="T0" fmla="*/ 0 w 284"/>
              <a:gd name="T1" fmla="*/ 203200 h 256"/>
              <a:gd name="T2" fmla="*/ 30163 w 284"/>
              <a:gd name="T3" fmla="*/ 361950 h 256"/>
              <a:gd name="T4" fmla="*/ 290513 w 284"/>
              <a:gd name="T5" fmla="*/ 406400 h 256"/>
              <a:gd name="T6" fmla="*/ 436563 w 284"/>
              <a:gd name="T7" fmla="*/ 304800 h 256"/>
              <a:gd name="T8" fmla="*/ 450850 w 284"/>
              <a:gd name="T9" fmla="*/ 158750 h 256"/>
              <a:gd name="T10" fmla="*/ 247650 w 284"/>
              <a:gd name="T11" fmla="*/ 0 h 256"/>
              <a:gd name="T12" fmla="*/ 28575 w 284"/>
              <a:gd name="T13" fmla="*/ 68263 h 256"/>
              <a:gd name="T14" fmla="*/ 0 w 284"/>
              <a:gd name="T15" fmla="*/ 203200 h 256"/>
              <a:gd name="T16" fmla="*/ 0 60000 65536"/>
              <a:gd name="T17" fmla="*/ 0 60000 65536"/>
              <a:gd name="T18" fmla="*/ 0 60000 65536"/>
              <a:gd name="T19" fmla="*/ 0 60000 65536"/>
              <a:gd name="T20" fmla="*/ 0 60000 65536"/>
              <a:gd name="T21" fmla="*/ 0 60000 65536"/>
              <a:gd name="T22" fmla="*/ 0 60000 65536"/>
              <a:gd name="T23" fmla="*/ 0 60000 65536"/>
              <a:gd name="T24" fmla="*/ 0 w 284"/>
              <a:gd name="T25" fmla="*/ 0 h 256"/>
              <a:gd name="T26" fmla="*/ 284 w 284"/>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4" h="256">
                <a:moveTo>
                  <a:pt x="0" y="128"/>
                </a:moveTo>
                <a:lnTo>
                  <a:pt x="19" y="228"/>
                </a:lnTo>
                <a:lnTo>
                  <a:pt x="183" y="256"/>
                </a:lnTo>
                <a:lnTo>
                  <a:pt x="275" y="192"/>
                </a:lnTo>
                <a:lnTo>
                  <a:pt x="284" y="100"/>
                </a:lnTo>
                <a:lnTo>
                  <a:pt x="156" y="0"/>
                </a:lnTo>
                <a:lnTo>
                  <a:pt x="18" y="43"/>
                </a:lnTo>
                <a:lnTo>
                  <a:pt x="0" y="128"/>
                </a:lnTo>
                <a:close/>
              </a:path>
            </a:pathLst>
          </a:custGeom>
          <a:solidFill>
            <a:srgbClr val="FF6600">
              <a:alpha val="36862"/>
            </a:srgbClr>
          </a:solidFill>
          <a:ln w="19050">
            <a:solidFill>
              <a:srgbClr val="FF6600"/>
            </a:solidFill>
            <a:round/>
            <a:headEnd type="none" w="med" len="med"/>
            <a:tailEnd type="none" w="med" len="med"/>
          </a:ln>
        </p:spPr>
        <p:txBody>
          <a:bodyPr/>
          <a:lstStyle/>
          <a:p>
            <a:endParaRPr lang="nl-NL"/>
          </a:p>
        </p:txBody>
      </p:sp>
      <p:sp>
        <p:nvSpPr>
          <p:cNvPr id="8208" name="Freeform 16"/>
          <p:cNvSpPr>
            <a:spLocks/>
          </p:cNvSpPr>
          <p:nvPr/>
        </p:nvSpPr>
        <p:spPr bwMode="auto">
          <a:xfrm>
            <a:off x="5268914" y="1412876"/>
            <a:ext cx="739775" cy="779463"/>
          </a:xfrm>
          <a:custGeom>
            <a:avLst/>
            <a:gdLst>
              <a:gd name="T0" fmla="*/ 0 w 466"/>
              <a:gd name="T1" fmla="*/ 373063 h 491"/>
              <a:gd name="T2" fmla="*/ 115888 w 466"/>
              <a:gd name="T3" fmla="*/ 661988 h 491"/>
              <a:gd name="T4" fmla="*/ 434975 w 466"/>
              <a:gd name="T5" fmla="*/ 779463 h 491"/>
              <a:gd name="T6" fmla="*/ 725488 w 466"/>
              <a:gd name="T7" fmla="*/ 633413 h 491"/>
              <a:gd name="T8" fmla="*/ 739775 w 466"/>
              <a:gd name="T9" fmla="*/ 357188 h 491"/>
              <a:gd name="T10" fmla="*/ 630238 w 466"/>
              <a:gd name="T11" fmla="*/ 158750 h 491"/>
              <a:gd name="T12" fmla="*/ 427038 w 466"/>
              <a:gd name="T13" fmla="*/ 0 h 491"/>
              <a:gd name="T14" fmla="*/ 115888 w 466"/>
              <a:gd name="T15" fmla="*/ 125413 h 491"/>
              <a:gd name="T16" fmla="*/ 0 w 466"/>
              <a:gd name="T17" fmla="*/ 373063 h 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91"/>
              <a:gd name="T29" fmla="*/ 466 w 466"/>
              <a:gd name="T30" fmla="*/ 491 h 4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91">
                <a:moveTo>
                  <a:pt x="0" y="235"/>
                </a:moveTo>
                <a:lnTo>
                  <a:pt x="73" y="417"/>
                </a:lnTo>
                <a:lnTo>
                  <a:pt x="274" y="491"/>
                </a:lnTo>
                <a:lnTo>
                  <a:pt x="457" y="399"/>
                </a:lnTo>
                <a:lnTo>
                  <a:pt x="466" y="225"/>
                </a:lnTo>
                <a:lnTo>
                  <a:pt x="397" y="100"/>
                </a:lnTo>
                <a:lnTo>
                  <a:pt x="269" y="0"/>
                </a:lnTo>
                <a:lnTo>
                  <a:pt x="73" y="79"/>
                </a:lnTo>
                <a:lnTo>
                  <a:pt x="0" y="235"/>
                </a:lnTo>
                <a:close/>
              </a:path>
            </a:pathLst>
          </a:custGeom>
          <a:solidFill>
            <a:srgbClr val="CC0000">
              <a:alpha val="36862"/>
            </a:srgbClr>
          </a:solidFill>
          <a:ln w="19050">
            <a:solidFill>
              <a:srgbClr val="CC0000"/>
            </a:solidFill>
            <a:round/>
            <a:headEnd type="none" w="med" len="med"/>
            <a:tailEnd type="none" w="med" len="med"/>
          </a:ln>
        </p:spPr>
        <p:txBody>
          <a:bodyPr/>
          <a:lstStyle/>
          <a:p>
            <a:endParaRPr lang="nl-NL"/>
          </a:p>
        </p:txBody>
      </p:sp>
      <p:sp>
        <p:nvSpPr>
          <p:cNvPr id="8209" name="Freeform 17"/>
          <p:cNvSpPr>
            <a:spLocks/>
          </p:cNvSpPr>
          <p:nvPr/>
        </p:nvSpPr>
        <p:spPr bwMode="auto">
          <a:xfrm>
            <a:off x="5878513" y="2997200"/>
            <a:ext cx="855662" cy="863600"/>
          </a:xfrm>
          <a:custGeom>
            <a:avLst/>
            <a:gdLst>
              <a:gd name="T0" fmla="*/ 0 w 539"/>
              <a:gd name="T1" fmla="*/ 369888 h 544"/>
              <a:gd name="T2" fmla="*/ 115887 w 539"/>
              <a:gd name="T3" fmla="*/ 719138 h 544"/>
              <a:gd name="T4" fmla="*/ 522287 w 539"/>
              <a:gd name="T5" fmla="*/ 863600 h 544"/>
              <a:gd name="T6" fmla="*/ 784225 w 539"/>
              <a:gd name="T7" fmla="*/ 703263 h 544"/>
              <a:gd name="T8" fmla="*/ 855662 w 539"/>
              <a:gd name="T9" fmla="*/ 384175 h 544"/>
              <a:gd name="T10" fmla="*/ 703262 w 539"/>
              <a:gd name="T11" fmla="*/ 158750 h 544"/>
              <a:gd name="T12" fmla="*/ 500062 w 539"/>
              <a:gd name="T13" fmla="*/ 0 h 544"/>
              <a:gd name="T14" fmla="*/ 188912 w 539"/>
              <a:gd name="T15" fmla="*/ 125413 h 544"/>
              <a:gd name="T16" fmla="*/ 0 w 539"/>
              <a:gd name="T17" fmla="*/ 369888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9"/>
              <a:gd name="T28" fmla="*/ 0 h 544"/>
              <a:gd name="T29" fmla="*/ 539 w 539"/>
              <a:gd name="T30" fmla="*/ 544 h 5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9" h="544">
                <a:moveTo>
                  <a:pt x="0" y="233"/>
                </a:moveTo>
                <a:lnTo>
                  <a:pt x="73" y="453"/>
                </a:lnTo>
                <a:lnTo>
                  <a:pt x="329" y="544"/>
                </a:lnTo>
                <a:lnTo>
                  <a:pt x="494" y="443"/>
                </a:lnTo>
                <a:lnTo>
                  <a:pt x="539" y="242"/>
                </a:lnTo>
                <a:lnTo>
                  <a:pt x="443" y="100"/>
                </a:lnTo>
                <a:lnTo>
                  <a:pt x="315" y="0"/>
                </a:lnTo>
                <a:lnTo>
                  <a:pt x="119" y="79"/>
                </a:lnTo>
                <a:lnTo>
                  <a:pt x="0" y="233"/>
                </a:lnTo>
                <a:close/>
              </a:path>
            </a:pathLst>
          </a:custGeom>
          <a:solidFill>
            <a:srgbClr val="CC0000">
              <a:alpha val="36862"/>
            </a:srgbClr>
          </a:solidFill>
          <a:ln w="19050">
            <a:solidFill>
              <a:srgbClr val="CC0000"/>
            </a:solidFill>
            <a:round/>
            <a:headEnd type="none" w="med" len="med"/>
            <a:tailEnd type="none" w="med" len="med"/>
          </a:ln>
        </p:spPr>
        <p:txBody>
          <a:bodyPr/>
          <a:lstStyle/>
          <a:p>
            <a:endParaRPr lang="nl-NL"/>
          </a:p>
        </p:txBody>
      </p:sp>
      <p:sp>
        <p:nvSpPr>
          <p:cNvPr id="8210" name="Freeform 18"/>
          <p:cNvSpPr>
            <a:spLocks/>
          </p:cNvSpPr>
          <p:nvPr/>
        </p:nvSpPr>
        <p:spPr bwMode="auto">
          <a:xfrm>
            <a:off x="5878514" y="4005263"/>
            <a:ext cx="1349375" cy="1263650"/>
          </a:xfrm>
          <a:custGeom>
            <a:avLst/>
            <a:gdLst>
              <a:gd name="T0" fmla="*/ 0 w 850"/>
              <a:gd name="T1" fmla="*/ 639763 h 796"/>
              <a:gd name="T2" fmla="*/ 231775 w 850"/>
              <a:gd name="T3" fmla="*/ 1074738 h 796"/>
              <a:gd name="T4" fmla="*/ 754063 w 850"/>
              <a:gd name="T5" fmla="*/ 1263650 h 796"/>
              <a:gd name="T6" fmla="*/ 1190625 w 850"/>
              <a:gd name="T7" fmla="*/ 1103313 h 796"/>
              <a:gd name="T8" fmla="*/ 1349375 w 850"/>
              <a:gd name="T9" fmla="*/ 581025 h 796"/>
              <a:gd name="T10" fmla="*/ 1117600 w 850"/>
              <a:gd name="T11" fmla="*/ 73025 h 796"/>
              <a:gd name="T12" fmla="*/ 646113 w 850"/>
              <a:gd name="T13" fmla="*/ 0 h 796"/>
              <a:gd name="T14" fmla="*/ 174625 w 850"/>
              <a:gd name="T15" fmla="*/ 261938 h 796"/>
              <a:gd name="T16" fmla="*/ 0 w 850"/>
              <a:gd name="T17" fmla="*/ 639763 h 7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0"/>
              <a:gd name="T28" fmla="*/ 0 h 796"/>
              <a:gd name="T29" fmla="*/ 850 w 850"/>
              <a:gd name="T30" fmla="*/ 796 h 7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0" h="796">
                <a:moveTo>
                  <a:pt x="0" y="403"/>
                </a:moveTo>
                <a:lnTo>
                  <a:pt x="146" y="677"/>
                </a:lnTo>
                <a:lnTo>
                  <a:pt x="475" y="796"/>
                </a:lnTo>
                <a:lnTo>
                  <a:pt x="750" y="695"/>
                </a:lnTo>
                <a:lnTo>
                  <a:pt x="850" y="366"/>
                </a:lnTo>
                <a:lnTo>
                  <a:pt x="704" y="46"/>
                </a:lnTo>
                <a:lnTo>
                  <a:pt x="407" y="0"/>
                </a:lnTo>
                <a:lnTo>
                  <a:pt x="110" y="165"/>
                </a:lnTo>
                <a:lnTo>
                  <a:pt x="0" y="403"/>
                </a:lnTo>
                <a:close/>
              </a:path>
            </a:pathLst>
          </a:custGeom>
          <a:solidFill>
            <a:srgbClr val="660033">
              <a:alpha val="36862"/>
            </a:srgbClr>
          </a:solidFill>
          <a:ln w="19050">
            <a:solidFill>
              <a:srgbClr val="660033"/>
            </a:solidFill>
            <a:round/>
            <a:headEnd type="none" w="med" len="med"/>
            <a:tailEnd type="none" w="med" len="med"/>
          </a:ln>
        </p:spPr>
        <p:txBody>
          <a:bodyPr/>
          <a:lstStyle/>
          <a:p>
            <a:endParaRPr lang="nl-NL"/>
          </a:p>
        </p:txBody>
      </p:sp>
      <p:sp>
        <p:nvSpPr>
          <p:cNvPr id="8211" name="Text Box 19"/>
          <p:cNvSpPr txBox="1">
            <a:spLocks noChangeArrowheads="1"/>
          </p:cNvSpPr>
          <p:nvPr/>
        </p:nvSpPr>
        <p:spPr bwMode="auto">
          <a:xfrm>
            <a:off x="7680325" y="1341438"/>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a:latin typeface="Trebuchet MS" panose="020B0603020202020204" pitchFamily="34" charset="0"/>
              </a:rPr>
              <a:t>Bomen: &gt; 4 meter</a:t>
            </a:r>
          </a:p>
        </p:txBody>
      </p:sp>
      <p:sp>
        <p:nvSpPr>
          <p:cNvPr id="8212" name="Text Box 20"/>
          <p:cNvSpPr txBox="1">
            <a:spLocks noChangeArrowheads="1"/>
          </p:cNvSpPr>
          <p:nvPr/>
        </p:nvSpPr>
        <p:spPr bwMode="auto">
          <a:xfrm>
            <a:off x="7680326" y="2205038"/>
            <a:ext cx="298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a:latin typeface="Trebuchet MS" panose="020B0603020202020204" pitchFamily="34" charset="0"/>
              </a:rPr>
              <a:t>Heesters: 2-4 meter</a:t>
            </a:r>
          </a:p>
        </p:txBody>
      </p:sp>
      <p:sp>
        <p:nvSpPr>
          <p:cNvPr id="8213" name="Text Box 21"/>
          <p:cNvSpPr txBox="1">
            <a:spLocks noChangeArrowheads="1"/>
          </p:cNvSpPr>
          <p:nvPr/>
        </p:nvSpPr>
        <p:spPr bwMode="auto">
          <a:xfrm>
            <a:off x="7680326" y="3284538"/>
            <a:ext cx="298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a:latin typeface="Trebuchet MS" panose="020B0603020202020204" pitchFamily="34" charset="0"/>
              </a:rPr>
              <a:t>Heesters: 1-2 meter</a:t>
            </a:r>
          </a:p>
        </p:txBody>
      </p:sp>
      <p:sp>
        <p:nvSpPr>
          <p:cNvPr id="8214" name="Text Box 22"/>
          <p:cNvSpPr txBox="1">
            <a:spLocks noChangeArrowheads="1"/>
          </p:cNvSpPr>
          <p:nvPr/>
        </p:nvSpPr>
        <p:spPr bwMode="auto">
          <a:xfrm>
            <a:off x="7680326" y="4292601"/>
            <a:ext cx="2987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a:latin typeface="Trebuchet MS" panose="020B0603020202020204" pitchFamily="34" charset="0"/>
              </a:rPr>
              <a:t>Bodembedekkers:   &lt; 0,5 meter</a:t>
            </a:r>
          </a:p>
        </p:txBody>
      </p:sp>
    </p:spTree>
    <p:extLst>
      <p:ext uri="{BB962C8B-B14F-4D97-AF65-F5344CB8AC3E}">
        <p14:creationId xmlns:p14="http://schemas.microsoft.com/office/powerpoint/2010/main" val="2096449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210"/>
                                        </p:tgtEl>
                                        <p:attrNameLst>
                                          <p:attrName>style.visibility</p:attrName>
                                        </p:attrNameLst>
                                      </p:cBhvr>
                                      <p:to>
                                        <p:strVal val="visible"/>
                                      </p:to>
                                    </p:set>
                                    <p:animEffect transition="in" filter="dissolve">
                                      <p:cBhvr>
                                        <p:cTn id="7" dur="500"/>
                                        <p:tgtEl>
                                          <p:spTgt spid="821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8211"/>
                                        </p:tgtEl>
                                        <p:attrNameLst>
                                          <p:attrName>style.visibility</p:attrName>
                                        </p:attrNameLst>
                                      </p:cBhvr>
                                      <p:to>
                                        <p:strVal val="visible"/>
                                      </p:to>
                                    </p:set>
                                    <p:animEffect transition="in" filter="strips(downLeft)">
                                      <p:cBhvr>
                                        <p:cTn id="10" dur="500"/>
                                        <p:tgtEl>
                                          <p:spTgt spid="82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8209"/>
                                        </p:tgtEl>
                                        <p:attrNameLst>
                                          <p:attrName>style.visibility</p:attrName>
                                        </p:attrNameLst>
                                      </p:cBhvr>
                                      <p:to>
                                        <p:strVal val="visible"/>
                                      </p:to>
                                    </p:set>
                                    <p:animEffect transition="in" filter="dissolve">
                                      <p:cBhvr>
                                        <p:cTn id="15" dur="500"/>
                                        <p:tgtEl>
                                          <p:spTgt spid="8209"/>
                                        </p:tgtEl>
                                      </p:cBhvr>
                                    </p:animEffect>
                                  </p:childTnLst>
                                </p:cTn>
                              </p:par>
                              <p:par>
                                <p:cTn id="16" presetID="9" presetClass="entr" presetSubtype="0" fill="hold" nodeType="withEffect">
                                  <p:stCondLst>
                                    <p:cond delay="0"/>
                                  </p:stCondLst>
                                  <p:childTnLst>
                                    <p:set>
                                      <p:cBhvr>
                                        <p:cTn id="17" dur="1" fill="hold">
                                          <p:stCondLst>
                                            <p:cond delay="0"/>
                                          </p:stCondLst>
                                        </p:cTn>
                                        <p:tgtEl>
                                          <p:spTgt spid="8208"/>
                                        </p:tgtEl>
                                        <p:attrNameLst>
                                          <p:attrName>style.visibility</p:attrName>
                                        </p:attrNameLst>
                                      </p:cBhvr>
                                      <p:to>
                                        <p:strVal val="visible"/>
                                      </p:to>
                                    </p:set>
                                    <p:animEffect transition="in" filter="dissolve">
                                      <p:cBhvr>
                                        <p:cTn id="18" dur="500"/>
                                        <p:tgtEl>
                                          <p:spTgt spid="820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212"/>
                                        </p:tgtEl>
                                        <p:attrNameLst>
                                          <p:attrName>style.visibility</p:attrName>
                                        </p:attrNameLst>
                                      </p:cBhvr>
                                      <p:to>
                                        <p:strVal val="visible"/>
                                      </p:to>
                                    </p:set>
                                    <p:animEffect transition="in" filter="strips(downLeft)">
                                      <p:cBhvr>
                                        <p:cTn id="21" dur="500"/>
                                        <p:tgtEl>
                                          <p:spTgt spid="82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8202"/>
                                        </p:tgtEl>
                                        <p:attrNameLst>
                                          <p:attrName>style.visibility</p:attrName>
                                        </p:attrNameLst>
                                      </p:cBhvr>
                                      <p:to>
                                        <p:strVal val="visible"/>
                                      </p:to>
                                    </p:set>
                                    <p:animEffect transition="in" filter="dissolve">
                                      <p:cBhvr>
                                        <p:cTn id="26" dur="500"/>
                                        <p:tgtEl>
                                          <p:spTgt spid="8202"/>
                                        </p:tgtEl>
                                      </p:cBhvr>
                                    </p:animEffect>
                                  </p:childTnLst>
                                </p:cTn>
                              </p:par>
                              <p:par>
                                <p:cTn id="27" presetID="9" presetClass="entr" presetSubtype="0" fill="hold" nodeType="withEffect">
                                  <p:stCondLst>
                                    <p:cond delay="0"/>
                                  </p:stCondLst>
                                  <p:childTnLst>
                                    <p:set>
                                      <p:cBhvr>
                                        <p:cTn id="28" dur="1" fill="hold">
                                          <p:stCondLst>
                                            <p:cond delay="0"/>
                                          </p:stCondLst>
                                        </p:cTn>
                                        <p:tgtEl>
                                          <p:spTgt spid="8203"/>
                                        </p:tgtEl>
                                        <p:attrNameLst>
                                          <p:attrName>style.visibility</p:attrName>
                                        </p:attrNameLst>
                                      </p:cBhvr>
                                      <p:to>
                                        <p:strVal val="visible"/>
                                      </p:to>
                                    </p:set>
                                    <p:animEffect transition="in" filter="dissolve">
                                      <p:cBhvr>
                                        <p:cTn id="29" dur="500"/>
                                        <p:tgtEl>
                                          <p:spTgt spid="8203"/>
                                        </p:tgtEl>
                                      </p:cBhvr>
                                    </p:animEffect>
                                  </p:childTnLst>
                                </p:cTn>
                              </p:par>
                              <p:par>
                                <p:cTn id="30" presetID="9" presetClass="entr" presetSubtype="0" fill="hold" nodeType="withEffect">
                                  <p:stCondLst>
                                    <p:cond delay="0"/>
                                  </p:stCondLst>
                                  <p:childTnLst>
                                    <p:set>
                                      <p:cBhvr>
                                        <p:cTn id="31" dur="1" fill="hold">
                                          <p:stCondLst>
                                            <p:cond delay="0"/>
                                          </p:stCondLst>
                                        </p:cTn>
                                        <p:tgtEl>
                                          <p:spTgt spid="8205"/>
                                        </p:tgtEl>
                                        <p:attrNameLst>
                                          <p:attrName>style.visibility</p:attrName>
                                        </p:attrNameLst>
                                      </p:cBhvr>
                                      <p:to>
                                        <p:strVal val="visible"/>
                                      </p:to>
                                    </p:set>
                                    <p:animEffect transition="in" filter="dissolve">
                                      <p:cBhvr>
                                        <p:cTn id="32" dur="500"/>
                                        <p:tgtEl>
                                          <p:spTgt spid="8205"/>
                                        </p:tgtEl>
                                      </p:cBhvr>
                                    </p:animEffect>
                                  </p:childTnLst>
                                </p:cTn>
                              </p:par>
                              <p:par>
                                <p:cTn id="33" presetID="9" presetClass="entr" presetSubtype="0" fill="hold" nodeType="withEffect">
                                  <p:stCondLst>
                                    <p:cond delay="0"/>
                                  </p:stCondLst>
                                  <p:childTnLst>
                                    <p:set>
                                      <p:cBhvr>
                                        <p:cTn id="34" dur="1" fill="hold">
                                          <p:stCondLst>
                                            <p:cond delay="0"/>
                                          </p:stCondLst>
                                        </p:cTn>
                                        <p:tgtEl>
                                          <p:spTgt spid="8206"/>
                                        </p:tgtEl>
                                        <p:attrNameLst>
                                          <p:attrName>style.visibility</p:attrName>
                                        </p:attrNameLst>
                                      </p:cBhvr>
                                      <p:to>
                                        <p:strVal val="visible"/>
                                      </p:to>
                                    </p:set>
                                    <p:animEffect transition="in" filter="dissolve">
                                      <p:cBhvr>
                                        <p:cTn id="35" dur="500"/>
                                        <p:tgtEl>
                                          <p:spTgt spid="8206"/>
                                        </p:tgtEl>
                                      </p:cBhvr>
                                    </p:animEffect>
                                  </p:childTnLst>
                                </p:cTn>
                              </p:par>
                              <p:par>
                                <p:cTn id="36" presetID="9" presetClass="entr" presetSubtype="0" fill="hold" nodeType="withEffect">
                                  <p:stCondLst>
                                    <p:cond delay="0"/>
                                  </p:stCondLst>
                                  <p:childTnLst>
                                    <p:set>
                                      <p:cBhvr>
                                        <p:cTn id="37" dur="1" fill="hold">
                                          <p:stCondLst>
                                            <p:cond delay="0"/>
                                          </p:stCondLst>
                                        </p:cTn>
                                        <p:tgtEl>
                                          <p:spTgt spid="8204"/>
                                        </p:tgtEl>
                                        <p:attrNameLst>
                                          <p:attrName>style.visibility</p:attrName>
                                        </p:attrNameLst>
                                      </p:cBhvr>
                                      <p:to>
                                        <p:strVal val="visible"/>
                                      </p:to>
                                    </p:set>
                                    <p:animEffect transition="in" filter="dissolve">
                                      <p:cBhvr>
                                        <p:cTn id="38" dur="500"/>
                                        <p:tgtEl>
                                          <p:spTgt spid="8204"/>
                                        </p:tgtEl>
                                      </p:cBhvr>
                                    </p:animEffect>
                                  </p:childTnLst>
                                </p:cTn>
                              </p:par>
                              <p:par>
                                <p:cTn id="39" presetID="9" presetClass="entr" presetSubtype="0" fill="hold" nodeType="withEffect">
                                  <p:stCondLst>
                                    <p:cond delay="0"/>
                                  </p:stCondLst>
                                  <p:childTnLst>
                                    <p:set>
                                      <p:cBhvr>
                                        <p:cTn id="40" dur="1" fill="hold">
                                          <p:stCondLst>
                                            <p:cond delay="0"/>
                                          </p:stCondLst>
                                        </p:cTn>
                                        <p:tgtEl>
                                          <p:spTgt spid="8200"/>
                                        </p:tgtEl>
                                        <p:attrNameLst>
                                          <p:attrName>style.visibility</p:attrName>
                                        </p:attrNameLst>
                                      </p:cBhvr>
                                      <p:to>
                                        <p:strVal val="visible"/>
                                      </p:to>
                                    </p:set>
                                    <p:animEffect transition="in" filter="dissolve">
                                      <p:cBhvr>
                                        <p:cTn id="41" dur="500"/>
                                        <p:tgtEl>
                                          <p:spTgt spid="8200"/>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8213"/>
                                        </p:tgtEl>
                                        <p:attrNameLst>
                                          <p:attrName>style.visibility</p:attrName>
                                        </p:attrNameLst>
                                      </p:cBhvr>
                                      <p:to>
                                        <p:strVal val="visible"/>
                                      </p:to>
                                    </p:set>
                                    <p:animEffect transition="in" filter="strips(downLeft)">
                                      <p:cBhvr>
                                        <p:cTn id="44" dur="500"/>
                                        <p:tgtEl>
                                          <p:spTgt spid="82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8199"/>
                                        </p:tgtEl>
                                        <p:attrNameLst>
                                          <p:attrName>style.visibility</p:attrName>
                                        </p:attrNameLst>
                                      </p:cBhvr>
                                      <p:to>
                                        <p:strVal val="visible"/>
                                      </p:to>
                                    </p:set>
                                    <p:animEffect transition="in" filter="dissolve">
                                      <p:cBhvr>
                                        <p:cTn id="49" dur="500"/>
                                        <p:tgtEl>
                                          <p:spTgt spid="8199"/>
                                        </p:tgtEl>
                                      </p:cBhvr>
                                    </p:animEffect>
                                  </p:childTnLst>
                                </p:cTn>
                              </p:par>
                              <p:par>
                                <p:cTn id="50" presetID="9" presetClass="entr" presetSubtype="0" fill="hold" nodeType="withEffect">
                                  <p:stCondLst>
                                    <p:cond delay="0"/>
                                  </p:stCondLst>
                                  <p:childTnLst>
                                    <p:set>
                                      <p:cBhvr>
                                        <p:cTn id="51" dur="1" fill="hold">
                                          <p:stCondLst>
                                            <p:cond delay="0"/>
                                          </p:stCondLst>
                                        </p:cTn>
                                        <p:tgtEl>
                                          <p:spTgt spid="8198"/>
                                        </p:tgtEl>
                                        <p:attrNameLst>
                                          <p:attrName>style.visibility</p:attrName>
                                        </p:attrNameLst>
                                      </p:cBhvr>
                                      <p:to>
                                        <p:strVal val="visible"/>
                                      </p:to>
                                    </p:set>
                                    <p:animEffect transition="in" filter="dissolve">
                                      <p:cBhvr>
                                        <p:cTn id="52" dur="500"/>
                                        <p:tgtEl>
                                          <p:spTgt spid="8198"/>
                                        </p:tgtEl>
                                      </p:cBhvr>
                                    </p:animEffect>
                                  </p:childTnLst>
                                </p:cTn>
                              </p:par>
                              <p:par>
                                <p:cTn id="53" presetID="9" presetClass="entr" presetSubtype="0" fill="hold" nodeType="withEffect">
                                  <p:stCondLst>
                                    <p:cond delay="0"/>
                                  </p:stCondLst>
                                  <p:childTnLst>
                                    <p:set>
                                      <p:cBhvr>
                                        <p:cTn id="54" dur="1" fill="hold">
                                          <p:stCondLst>
                                            <p:cond delay="0"/>
                                          </p:stCondLst>
                                        </p:cTn>
                                        <p:tgtEl>
                                          <p:spTgt spid="8197"/>
                                        </p:tgtEl>
                                        <p:attrNameLst>
                                          <p:attrName>style.visibility</p:attrName>
                                        </p:attrNameLst>
                                      </p:cBhvr>
                                      <p:to>
                                        <p:strVal val="visible"/>
                                      </p:to>
                                    </p:set>
                                    <p:animEffect transition="in" filter="dissolve">
                                      <p:cBhvr>
                                        <p:cTn id="55" dur="500"/>
                                        <p:tgtEl>
                                          <p:spTgt spid="8197"/>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8214"/>
                                        </p:tgtEl>
                                        <p:attrNameLst>
                                          <p:attrName>style.visibility</p:attrName>
                                        </p:attrNameLst>
                                      </p:cBhvr>
                                      <p:to>
                                        <p:strVal val="visible"/>
                                      </p:to>
                                    </p:set>
                                    <p:animEffect transition="in" filter="strips(downLeft)">
                                      <p:cBhvr>
                                        <p:cTn id="58" dur="500"/>
                                        <p:tgtEl>
                                          <p:spTgt spid="8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p:bldP spid="8212" grpId="0"/>
      <p:bldP spid="8213" grpId="0"/>
      <p:bldP spid="82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063751" y="404813"/>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dirty="0">
                <a:latin typeface="Trebuchet MS" panose="020B0603020202020204" pitchFamily="34" charset="0"/>
              </a:rPr>
              <a:t>Stap 2: Plantgroepen en solitairen</a:t>
            </a:r>
          </a:p>
        </p:txBody>
      </p:sp>
      <p:pic>
        <p:nvPicPr>
          <p:cNvPr id="9220" name="Picture 4" descr="liatris-spic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2133601"/>
            <a:ext cx="21732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alchemilla_moll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325" y="188914"/>
            <a:ext cx="280828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hypericum%20hidcote%20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79651" y="1268414"/>
            <a:ext cx="28797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0" descr="mahonia"/>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08214" y="3789364"/>
            <a:ext cx="304482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2" descr="Viburnum%20rhytidophyllum"/>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896226" y="3068639"/>
            <a:ext cx="237172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WordArt 13"/>
          <p:cNvSpPr>
            <a:spLocks noChangeArrowheads="1" noChangeShapeType="1" noTextEdit="1"/>
          </p:cNvSpPr>
          <p:nvPr/>
        </p:nvSpPr>
        <p:spPr bwMode="auto">
          <a:xfrm>
            <a:off x="2495551" y="1916113"/>
            <a:ext cx="7561263" cy="2800350"/>
          </a:xfrm>
          <a:prstGeom prst="rect">
            <a:avLst/>
          </a:prstGeom>
        </p:spPr>
        <p:txBody>
          <a:bodyPr wrap="none" fromWordArt="1">
            <a:prstTxWarp prst="textSlantUp">
              <a:avLst>
                <a:gd name="adj" fmla="val 32056"/>
              </a:avLst>
            </a:prstTxWarp>
          </a:bodyPr>
          <a:lstStyle/>
          <a:p>
            <a:pPr algn="ctr"/>
            <a:r>
              <a:rPr lang="nl-NL"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Planten in groepen</a:t>
            </a:r>
          </a:p>
        </p:txBody>
      </p:sp>
    </p:spTree>
    <p:extLst>
      <p:ext uri="{BB962C8B-B14F-4D97-AF65-F5344CB8AC3E}">
        <p14:creationId xmlns:p14="http://schemas.microsoft.com/office/powerpoint/2010/main" val="3872966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animEffect transition="in" filter="fade">
                                      <p:cBhvr>
                                        <p:cTn id="9" dur="500"/>
                                        <p:tgtEl>
                                          <p:spTgt spid="92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500" fill="hold"/>
                                        <p:tgtEl>
                                          <p:spTgt spid="9222"/>
                                        </p:tgtEl>
                                        <p:attrNameLst>
                                          <p:attrName>ppt_w</p:attrName>
                                        </p:attrNameLst>
                                      </p:cBhvr>
                                      <p:tavLst>
                                        <p:tav tm="0">
                                          <p:val>
                                            <p:fltVal val="0"/>
                                          </p:val>
                                        </p:tav>
                                        <p:tav tm="100000">
                                          <p:val>
                                            <p:strVal val="#ppt_w"/>
                                          </p:val>
                                        </p:tav>
                                      </p:tavLst>
                                    </p:anim>
                                    <p:anim calcmode="lin" valueType="num">
                                      <p:cBhvr>
                                        <p:cTn id="15" dur="500" fill="hold"/>
                                        <p:tgtEl>
                                          <p:spTgt spid="9222"/>
                                        </p:tgtEl>
                                        <p:attrNameLst>
                                          <p:attrName>ppt_h</p:attrName>
                                        </p:attrNameLst>
                                      </p:cBhvr>
                                      <p:tavLst>
                                        <p:tav tm="0">
                                          <p:val>
                                            <p:fltVal val="0"/>
                                          </p:val>
                                        </p:tav>
                                        <p:tav tm="100000">
                                          <p:val>
                                            <p:strVal val="#ppt_h"/>
                                          </p:val>
                                        </p:tav>
                                      </p:tavLst>
                                    </p:anim>
                                    <p:animEffect transition="in" filter="fade">
                                      <p:cBhvr>
                                        <p:cTn id="16" dur="500"/>
                                        <p:tgtEl>
                                          <p:spTgt spid="92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9228"/>
                                        </p:tgtEl>
                                        <p:attrNameLst>
                                          <p:attrName>style.visibility</p:attrName>
                                        </p:attrNameLst>
                                      </p:cBhvr>
                                      <p:to>
                                        <p:strVal val="visible"/>
                                      </p:to>
                                    </p:set>
                                    <p:anim calcmode="lin" valueType="num">
                                      <p:cBhvr>
                                        <p:cTn id="21" dur="500" fill="hold"/>
                                        <p:tgtEl>
                                          <p:spTgt spid="9228"/>
                                        </p:tgtEl>
                                        <p:attrNameLst>
                                          <p:attrName>ppt_w</p:attrName>
                                        </p:attrNameLst>
                                      </p:cBhvr>
                                      <p:tavLst>
                                        <p:tav tm="0">
                                          <p:val>
                                            <p:fltVal val="0"/>
                                          </p:val>
                                        </p:tav>
                                        <p:tav tm="100000">
                                          <p:val>
                                            <p:strVal val="#ppt_w"/>
                                          </p:val>
                                        </p:tav>
                                      </p:tavLst>
                                    </p:anim>
                                    <p:anim calcmode="lin" valueType="num">
                                      <p:cBhvr>
                                        <p:cTn id="22" dur="500" fill="hold"/>
                                        <p:tgtEl>
                                          <p:spTgt spid="9228"/>
                                        </p:tgtEl>
                                        <p:attrNameLst>
                                          <p:attrName>ppt_h</p:attrName>
                                        </p:attrNameLst>
                                      </p:cBhvr>
                                      <p:tavLst>
                                        <p:tav tm="0">
                                          <p:val>
                                            <p:fltVal val="0"/>
                                          </p:val>
                                        </p:tav>
                                        <p:tav tm="100000">
                                          <p:val>
                                            <p:strVal val="#ppt_h"/>
                                          </p:val>
                                        </p:tav>
                                      </p:tavLst>
                                    </p:anim>
                                    <p:animEffect transition="in" filter="fade">
                                      <p:cBhvr>
                                        <p:cTn id="23" dur="500"/>
                                        <p:tgtEl>
                                          <p:spTgt spid="922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9224"/>
                                        </p:tgtEl>
                                        <p:attrNameLst>
                                          <p:attrName>style.visibility</p:attrName>
                                        </p:attrNameLst>
                                      </p:cBhvr>
                                      <p:to>
                                        <p:strVal val="visible"/>
                                      </p:to>
                                    </p:set>
                                    <p:anim calcmode="lin" valueType="num">
                                      <p:cBhvr>
                                        <p:cTn id="28" dur="500" fill="hold"/>
                                        <p:tgtEl>
                                          <p:spTgt spid="9224"/>
                                        </p:tgtEl>
                                        <p:attrNameLst>
                                          <p:attrName>ppt_w</p:attrName>
                                        </p:attrNameLst>
                                      </p:cBhvr>
                                      <p:tavLst>
                                        <p:tav tm="0">
                                          <p:val>
                                            <p:fltVal val="0"/>
                                          </p:val>
                                        </p:tav>
                                        <p:tav tm="100000">
                                          <p:val>
                                            <p:strVal val="#ppt_w"/>
                                          </p:val>
                                        </p:tav>
                                      </p:tavLst>
                                    </p:anim>
                                    <p:anim calcmode="lin" valueType="num">
                                      <p:cBhvr>
                                        <p:cTn id="29" dur="500" fill="hold"/>
                                        <p:tgtEl>
                                          <p:spTgt spid="9224"/>
                                        </p:tgtEl>
                                        <p:attrNameLst>
                                          <p:attrName>ppt_h</p:attrName>
                                        </p:attrNameLst>
                                      </p:cBhvr>
                                      <p:tavLst>
                                        <p:tav tm="0">
                                          <p:val>
                                            <p:fltVal val="0"/>
                                          </p:val>
                                        </p:tav>
                                        <p:tav tm="100000">
                                          <p:val>
                                            <p:strVal val="#ppt_h"/>
                                          </p:val>
                                        </p:tav>
                                      </p:tavLst>
                                    </p:anim>
                                    <p:animEffect transition="in" filter="fade">
                                      <p:cBhvr>
                                        <p:cTn id="30" dur="500"/>
                                        <p:tgtEl>
                                          <p:spTgt spid="922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9226"/>
                                        </p:tgtEl>
                                        <p:attrNameLst>
                                          <p:attrName>style.visibility</p:attrName>
                                        </p:attrNameLst>
                                      </p:cBhvr>
                                      <p:to>
                                        <p:strVal val="visible"/>
                                      </p:to>
                                    </p:set>
                                    <p:anim calcmode="lin" valueType="num">
                                      <p:cBhvr>
                                        <p:cTn id="35" dur="500" fill="hold"/>
                                        <p:tgtEl>
                                          <p:spTgt spid="9226"/>
                                        </p:tgtEl>
                                        <p:attrNameLst>
                                          <p:attrName>ppt_w</p:attrName>
                                        </p:attrNameLst>
                                      </p:cBhvr>
                                      <p:tavLst>
                                        <p:tav tm="0">
                                          <p:val>
                                            <p:fltVal val="0"/>
                                          </p:val>
                                        </p:tav>
                                        <p:tav tm="100000">
                                          <p:val>
                                            <p:strVal val="#ppt_w"/>
                                          </p:val>
                                        </p:tav>
                                      </p:tavLst>
                                    </p:anim>
                                    <p:anim calcmode="lin" valueType="num">
                                      <p:cBhvr>
                                        <p:cTn id="36" dur="500" fill="hold"/>
                                        <p:tgtEl>
                                          <p:spTgt spid="9226"/>
                                        </p:tgtEl>
                                        <p:attrNameLst>
                                          <p:attrName>ppt_h</p:attrName>
                                        </p:attrNameLst>
                                      </p:cBhvr>
                                      <p:tavLst>
                                        <p:tav tm="0">
                                          <p:val>
                                            <p:fltVal val="0"/>
                                          </p:val>
                                        </p:tav>
                                        <p:tav tm="100000">
                                          <p:val>
                                            <p:strVal val="#ppt_h"/>
                                          </p:val>
                                        </p:tav>
                                      </p:tavLst>
                                    </p:anim>
                                    <p:animEffect transition="in" filter="fade">
                                      <p:cBhvr>
                                        <p:cTn id="37" dur="500"/>
                                        <p:tgtEl>
                                          <p:spTgt spid="922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9229"/>
                                        </p:tgtEl>
                                        <p:attrNameLst>
                                          <p:attrName>style.visibility</p:attrName>
                                        </p:attrNameLst>
                                      </p:cBhvr>
                                      <p:to>
                                        <p:strVal val="visible"/>
                                      </p:to>
                                    </p:set>
                                    <p:anim calcmode="lin" valueType="num">
                                      <p:cBhvr>
                                        <p:cTn id="42" dur="500" fill="hold"/>
                                        <p:tgtEl>
                                          <p:spTgt spid="9229"/>
                                        </p:tgtEl>
                                        <p:attrNameLst>
                                          <p:attrName>ppt_w</p:attrName>
                                        </p:attrNameLst>
                                      </p:cBhvr>
                                      <p:tavLst>
                                        <p:tav tm="0">
                                          <p:val>
                                            <p:fltVal val="0"/>
                                          </p:val>
                                        </p:tav>
                                        <p:tav tm="100000">
                                          <p:val>
                                            <p:strVal val="#ppt_w"/>
                                          </p:val>
                                        </p:tav>
                                      </p:tavLst>
                                    </p:anim>
                                    <p:anim calcmode="lin" valueType="num">
                                      <p:cBhvr>
                                        <p:cTn id="43" dur="500" fill="hold"/>
                                        <p:tgtEl>
                                          <p:spTgt spid="9229"/>
                                        </p:tgtEl>
                                        <p:attrNameLst>
                                          <p:attrName>ppt_h</p:attrName>
                                        </p:attrNameLst>
                                      </p:cBhvr>
                                      <p:tavLst>
                                        <p:tav tm="0">
                                          <p:val>
                                            <p:fltVal val="0"/>
                                          </p:val>
                                        </p:tav>
                                        <p:tav tm="100000">
                                          <p:val>
                                            <p:strVal val="#ppt_h"/>
                                          </p:val>
                                        </p:tav>
                                      </p:tavLst>
                                    </p:anim>
                                    <p:animEffect transition="in" filter="fade">
                                      <p:cBhvr>
                                        <p:cTn id="44"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0" name="Picture 14" descr="IMG_7665%20Corylus%20avellana%20contorta%2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92313" y="1196976"/>
            <a:ext cx="3167062"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descr="jhayes5032_1102699367_68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92313" y="3716338"/>
            <a:ext cx="3236912"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2"/>
          <p:cNvSpPr txBox="1">
            <a:spLocks noChangeArrowheads="1"/>
          </p:cNvSpPr>
          <p:nvPr/>
        </p:nvSpPr>
        <p:spPr bwMode="auto">
          <a:xfrm>
            <a:off x="2063751" y="404813"/>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a:latin typeface="Trebuchet MS" panose="020B0603020202020204" pitchFamily="34" charset="0"/>
              </a:rPr>
              <a:t>Stap 2: Plantvakken en solitairen</a:t>
            </a:r>
          </a:p>
        </p:txBody>
      </p:sp>
      <p:pic>
        <p:nvPicPr>
          <p:cNvPr id="24588" name="Picture 12" descr="Cotinus%20c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80326" y="3068639"/>
            <a:ext cx="261937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6" descr="miscanthus-malepartus"/>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303838" y="1916114"/>
            <a:ext cx="22669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18" descr="Dogwood-kousa"/>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751763" y="638176"/>
            <a:ext cx="273685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8"/>
          <p:cNvSpPr>
            <a:spLocks noChangeArrowheads="1" noChangeShapeType="1" noTextEdit="1"/>
          </p:cNvSpPr>
          <p:nvPr/>
        </p:nvSpPr>
        <p:spPr bwMode="auto">
          <a:xfrm>
            <a:off x="2495551" y="1916113"/>
            <a:ext cx="7561263" cy="2800350"/>
          </a:xfrm>
          <a:prstGeom prst="rect">
            <a:avLst/>
          </a:prstGeom>
        </p:spPr>
        <p:txBody>
          <a:bodyPr wrap="none" fromWordArt="1">
            <a:prstTxWarp prst="textSlantUp">
              <a:avLst>
                <a:gd name="adj" fmla="val 32056"/>
              </a:avLst>
            </a:prstTxWarp>
          </a:bodyPr>
          <a:lstStyle/>
          <a:p>
            <a:pPr algn="ctr"/>
            <a:r>
              <a:rPr lang="nl-NL"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Planten als solitair</a:t>
            </a:r>
          </a:p>
        </p:txBody>
      </p:sp>
    </p:spTree>
    <p:extLst>
      <p:ext uri="{BB962C8B-B14F-4D97-AF65-F5344CB8AC3E}">
        <p14:creationId xmlns:p14="http://schemas.microsoft.com/office/powerpoint/2010/main" val="4060924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4592"/>
                                        </p:tgtEl>
                                        <p:attrNameLst>
                                          <p:attrName>style.visibility</p:attrName>
                                        </p:attrNameLst>
                                      </p:cBhvr>
                                      <p:to>
                                        <p:strVal val="visible"/>
                                      </p:to>
                                    </p:set>
                                    <p:anim calcmode="lin" valueType="num">
                                      <p:cBhvr>
                                        <p:cTn id="7" dur="500" fill="hold"/>
                                        <p:tgtEl>
                                          <p:spTgt spid="24592"/>
                                        </p:tgtEl>
                                        <p:attrNameLst>
                                          <p:attrName>ppt_w</p:attrName>
                                        </p:attrNameLst>
                                      </p:cBhvr>
                                      <p:tavLst>
                                        <p:tav tm="0">
                                          <p:val>
                                            <p:fltVal val="0"/>
                                          </p:val>
                                        </p:tav>
                                        <p:tav tm="100000">
                                          <p:val>
                                            <p:strVal val="#ppt_w"/>
                                          </p:val>
                                        </p:tav>
                                      </p:tavLst>
                                    </p:anim>
                                    <p:anim calcmode="lin" valueType="num">
                                      <p:cBhvr>
                                        <p:cTn id="8" dur="500" fill="hold"/>
                                        <p:tgtEl>
                                          <p:spTgt spid="24592"/>
                                        </p:tgtEl>
                                        <p:attrNameLst>
                                          <p:attrName>ppt_h</p:attrName>
                                        </p:attrNameLst>
                                      </p:cBhvr>
                                      <p:tavLst>
                                        <p:tav tm="0">
                                          <p:val>
                                            <p:fltVal val="0"/>
                                          </p:val>
                                        </p:tav>
                                        <p:tav tm="100000">
                                          <p:val>
                                            <p:strVal val="#ppt_h"/>
                                          </p:val>
                                        </p:tav>
                                      </p:tavLst>
                                    </p:anim>
                                    <p:animEffect transition="in" filter="fade">
                                      <p:cBhvr>
                                        <p:cTn id="9" dur="500"/>
                                        <p:tgtEl>
                                          <p:spTgt spid="2459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4594"/>
                                        </p:tgtEl>
                                        <p:attrNameLst>
                                          <p:attrName>style.visibility</p:attrName>
                                        </p:attrNameLst>
                                      </p:cBhvr>
                                      <p:to>
                                        <p:strVal val="visible"/>
                                      </p:to>
                                    </p:set>
                                    <p:anim calcmode="lin" valueType="num">
                                      <p:cBhvr>
                                        <p:cTn id="14" dur="500" fill="hold"/>
                                        <p:tgtEl>
                                          <p:spTgt spid="24594"/>
                                        </p:tgtEl>
                                        <p:attrNameLst>
                                          <p:attrName>ppt_w</p:attrName>
                                        </p:attrNameLst>
                                      </p:cBhvr>
                                      <p:tavLst>
                                        <p:tav tm="0">
                                          <p:val>
                                            <p:fltVal val="0"/>
                                          </p:val>
                                        </p:tav>
                                        <p:tav tm="100000">
                                          <p:val>
                                            <p:strVal val="#ppt_w"/>
                                          </p:val>
                                        </p:tav>
                                      </p:tavLst>
                                    </p:anim>
                                    <p:anim calcmode="lin" valueType="num">
                                      <p:cBhvr>
                                        <p:cTn id="15" dur="500" fill="hold"/>
                                        <p:tgtEl>
                                          <p:spTgt spid="24594"/>
                                        </p:tgtEl>
                                        <p:attrNameLst>
                                          <p:attrName>ppt_h</p:attrName>
                                        </p:attrNameLst>
                                      </p:cBhvr>
                                      <p:tavLst>
                                        <p:tav tm="0">
                                          <p:val>
                                            <p:fltVal val="0"/>
                                          </p:val>
                                        </p:tav>
                                        <p:tav tm="100000">
                                          <p:val>
                                            <p:strVal val="#ppt_h"/>
                                          </p:val>
                                        </p:tav>
                                      </p:tavLst>
                                    </p:anim>
                                    <p:animEffect transition="in" filter="fade">
                                      <p:cBhvr>
                                        <p:cTn id="16" dur="500"/>
                                        <p:tgtEl>
                                          <p:spTgt spid="245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4588"/>
                                        </p:tgtEl>
                                        <p:attrNameLst>
                                          <p:attrName>style.visibility</p:attrName>
                                        </p:attrNameLst>
                                      </p:cBhvr>
                                      <p:to>
                                        <p:strVal val="visible"/>
                                      </p:to>
                                    </p:set>
                                    <p:anim calcmode="lin" valueType="num">
                                      <p:cBhvr>
                                        <p:cTn id="21" dur="500" fill="hold"/>
                                        <p:tgtEl>
                                          <p:spTgt spid="24588"/>
                                        </p:tgtEl>
                                        <p:attrNameLst>
                                          <p:attrName>ppt_w</p:attrName>
                                        </p:attrNameLst>
                                      </p:cBhvr>
                                      <p:tavLst>
                                        <p:tav tm="0">
                                          <p:val>
                                            <p:fltVal val="0"/>
                                          </p:val>
                                        </p:tav>
                                        <p:tav tm="100000">
                                          <p:val>
                                            <p:strVal val="#ppt_w"/>
                                          </p:val>
                                        </p:tav>
                                      </p:tavLst>
                                    </p:anim>
                                    <p:anim calcmode="lin" valueType="num">
                                      <p:cBhvr>
                                        <p:cTn id="22" dur="500" fill="hold"/>
                                        <p:tgtEl>
                                          <p:spTgt spid="24588"/>
                                        </p:tgtEl>
                                        <p:attrNameLst>
                                          <p:attrName>ppt_h</p:attrName>
                                        </p:attrNameLst>
                                      </p:cBhvr>
                                      <p:tavLst>
                                        <p:tav tm="0">
                                          <p:val>
                                            <p:fltVal val="0"/>
                                          </p:val>
                                        </p:tav>
                                        <p:tav tm="100000">
                                          <p:val>
                                            <p:strVal val="#ppt_h"/>
                                          </p:val>
                                        </p:tav>
                                      </p:tavLst>
                                    </p:anim>
                                    <p:animEffect transition="in" filter="fade">
                                      <p:cBhvr>
                                        <p:cTn id="23" dur="500"/>
                                        <p:tgtEl>
                                          <p:spTgt spid="2458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24590"/>
                                        </p:tgtEl>
                                        <p:attrNameLst>
                                          <p:attrName>style.visibility</p:attrName>
                                        </p:attrNameLst>
                                      </p:cBhvr>
                                      <p:to>
                                        <p:strVal val="visible"/>
                                      </p:to>
                                    </p:set>
                                    <p:anim calcmode="lin" valueType="num">
                                      <p:cBhvr>
                                        <p:cTn id="28" dur="500" fill="hold"/>
                                        <p:tgtEl>
                                          <p:spTgt spid="24590"/>
                                        </p:tgtEl>
                                        <p:attrNameLst>
                                          <p:attrName>ppt_w</p:attrName>
                                        </p:attrNameLst>
                                      </p:cBhvr>
                                      <p:tavLst>
                                        <p:tav tm="0">
                                          <p:val>
                                            <p:fltVal val="0"/>
                                          </p:val>
                                        </p:tav>
                                        <p:tav tm="100000">
                                          <p:val>
                                            <p:strVal val="#ppt_w"/>
                                          </p:val>
                                        </p:tav>
                                      </p:tavLst>
                                    </p:anim>
                                    <p:anim calcmode="lin" valueType="num">
                                      <p:cBhvr>
                                        <p:cTn id="29" dur="500" fill="hold"/>
                                        <p:tgtEl>
                                          <p:spTgt spid="24590"/>
                                        </p:tgtEl>
                                        <p:attrNameLst>
                                          <p:attrName>ppt_h</p:attrName>
                                        </p:attrNameLst>
                                      </p:cBhvr>
                                      <p:tavLst>
                                        <p:tav tm="0">
                                          <p:val>
                                            <p:fltVal val="0"/>
                                          </p:val>
                                        </p:tav>
                                        <p:tav tm="100000">
                                          <p:val>
                                            <p:strVal val="#ppt_h"/>
                                          </p:val>
                                        </p:tav>
                                      </p:tavLst>
                                    </p:anim>
                                    <p:animEffect transition="in" filter="fade">
                                      <p:cBhvr>
                                        <p:cTn id="30" dur="500"/>
                                        <p:tgtEl>
                                          <p:spTgt spid="2459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24586"/>
                                        </p:tgtEl>
                                        <p:attrNameLst>
                                          <p:attrName>style.visibility</p:attrName>
                                        </p:attrNameLst>
                                      </p:cBhvr>
                                      <p:to>
                                        <p:strVal val="visible"/>
                                      </p:to>
                                    </p:set>
                                    <p:anim calcmode="lin" valueType="num">
                                      <p:cBhvr>
                                        <p:cTn id="35" dur="500" fill="hold"/>
                                        <p:tgtEl>
                                          <p:spTgt spid="24586"/>
                                        </p:tgtEl>
                                        <p:attrNameLst>
                                          <p:attrName>ppt_w</p:attrName>
                                        </p:attrNameLst>
                                      </p:cBhvr>
                                      <p:tavLst>
                                        <p:tav tm="0">
                                          <p:val>
                                            <p:fltVal val="0"/>
                                          </p:val>
                                        </p:tav>
                                        <p:tav tm="100000">
                                          <p:val>
                                            <p:strVal val="#ppt_w"/>
                                          </p:val>
                                        </p:tav>
                                      </p:tavLst>
                                    </p:anim>
                                    <p:anim calcmode="lin" valueType="num">
                                      <p:cBhvr>
                                        <p:cTn id="36" dur="500" fill="hold"/>
                                        <p:tgtEl>
                                          <p:spTgt spid="24586"/>
                                        </p:tgtEl>
                                        <p:attrNameLst>
                                          <p:attrName>ppt_h</p:attrName>
                                        </p:attrNameLst>
                                      </p:cBhvr>
                                      <p:tavLst>
                                        <p:tav tm="0">
                                          <p:val>
                                            <p:fltVal val="0"/>
                                          </p:val>
                                        </p:tav>
                                        <p:tav tm="100000">
                                          <p:val>
                                            <p:strVal val="#ppt_h"/>
                                          </p:val>
                                        </p:tav>
                                      </p:tavLst>
                                    </p:anim>
                                    <p:animEffect transition="in" filter="fade">
                                      <p:cBhvr>
                                        <p:cTn id="37" dur="500"/>
                                        <p:tgtEl>
                                          <p:spTgt spid="2458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24584"/>
                                        </p:tgtEl>
                                        <p:attrNameLst>
                                          <p:attrName>style.visibility</p:attrName>
                                        </p:attrNameLst>
                                      </p:cBhvr>
                                      <p:to>
                                        <p:strVal val="visible"/>
                                      </p:to>
                                    </p:set>
                                    <p:anim calcmode="lin" valueType="num">
                                      <p:cBhvr>
                                        <p:cTn id="42" dur="500" fill="hold"/>
                                        <p:tgtEl>
                                          <p:spTgt spid="24584"/>
                                        </p:tgtEl>
                                        <p:attrNameLst>
                                          <p:attrName>ppt_w</p:attrName>
                                        </p:attrNameLst>
                                      </p:cBhvr>
                                      <p:tavLst>
                                        <p:tav tm="0">
                                          <p:val>
                                            <p:fltVal val="0"/>
                                          </p:val>
                                        </p:tav>
                                        <p:tav tm="100000">
                                          <p:val>
                                            <p:strVal val="#ppt_w"/>
                                          </p:val>
                                        </p:tav>
                                      </p:tavLst>
                                    </p:anim>
                                    <p:anim calcmode="lin" valueType="num">
                                      <p:cBhvr>
                                        <p:cTn id="43" dur="500" fill="hold"/>
                                        <p:tgtEl>
                                          <p:spTgt spid="24584"/>
                                        </p:tgtEl>
                                        <p:attrNameLst>
                                          <p:attrName>ppt_h</p:attrName>
                                        </p:attrNameLst>
                                      </p:cBhvr>
                                      <p:tavLst>
                                        <p:tav tm="0">
                                          <p:val>
                                            <p:fltVal val="0"/>
                                          </p:val>
                                        </p:tav>
                                        <p:tav tm="100000">
                                          <p:val>
                                            <p:strVal val="#ppt_h"/>
                                          </p:val>
                                        </p:tav>
                                      </p:tavLst>
                                    </p:anim>
                                    <p:animEffect transition="in" filter="fade">
                                      <p:cBhvr>
                                        <p:cTn id="44"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5" descr="Ontwerp%201"/>
          <p:cNvPicPr>
            <a:picLocks noChangeAspect="1" noChangeArrowheads="1"/>
          </p:cNvPicPr>
          <p:nvPr/>
        </p:nvPicPr>
        <p:blipFill>
          <a:blip r:embed="rId3">
            <a:extLst>
              <a:ext uri="{28A0092B-C50C-407E-A947-70E740481C1C}">
                <a14:useLocalDpi xmlns:a14="http://schemas.microsoft.com/office/drawing/2010/main" val="0"/>
              </a:ext>
            </a:extLst>
          </a:blip>
          <a:srcRect l="46916"/>
          <a:stretch>
            <a:fillRect/>
          </a:stretch>
        </p:blipFill>
        <p:spPr bwMode="auto">
          <a:xfrm>
            <a:off x="2135189" y="1125539"/>
            <a:ext cx="5113337"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2"/>
          <p:cNvSpPr txBox="1">
            <a:spLocks noChangeArrowheads="1"/>
          </p:cNvSpPr>
          <p:nvPr/>
        </p:nvSpPr>
        <p:spPr bwMode="auto">
          <a:xfrm>
            <a:off x="2063751" y="404813"/>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a:latin typeface="Trebuchet MS" panose="020B0603020202020204" pitchFamily="34" charset="0"/>
              </a:rPr>
              <a:t>Stap 3: Het seizoen</a:t>
            </a:r>
          </a:p>
        </p:txBody>
      </p:sp>
      <p:sp>
        <p:nvSpPr>
          <p:cNvPr id="11267" name="Freeform 3"/>
          <p:cNvSpPr>
            <a:spLocks/>
          </p:cNvSpPr>
          <p:nvPr/>
        </p:nvSpPr>
        <p:spPr bwMode="auto">
          <a:xfrm>
            <a:off x="4560889" y="1597026"/>
            <a:ext cx="477837" cy="722313"/>
          </a:xfrm>
          <a:custGeom>
            <a:avLst/>
            <a:gdLst>
              <a:gd name="T0" fmla="*/ 69850 w 301"/>
              <a:gd name="T1" fmla="*/ 71438 h 455"/>
              <a:gd name="T2" fmla="*/ 141287 w 301"/>
              <a:gd name="T3" fmla="*/ 173038 h 455"/>
              <a:gd name="T4" fmla="*/ 0 w 301"/>
              <a:gd name="T5" fmla="*/ 338138 h 455"/>
              <a:gd name="T6" fmla="*/ 477837 w 301"/>
              <a:gd name="T7" fmla="*/ 722313 h 455"/>
              <a:gd name="T8" fmla="*/ 388937 w 301"/>
              <a:gd name="T9" fmla="*/ 493713 h 455"/>
              <a:gd name="T10" fmla="*/ 388937 w 301"/>
              <a:gd name="T11" fmla="*/ 0 h 455"/>
              <a:gd name="T12" fmla="*/ 69850 w 301"/>
              <a:gd name="T13" fmla="*/ 14288 h 455"/>
              <a:gd name="T14" fmla="*/ 69850 w 301"/>
              <a:gd name="T15" fmla="*/ 71438 h 455"/>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455"/>
              <a:gd name="T26" fmla="*/ 301 w 301"/>
              <a:gd name="T27" fmla="*/ 455 h 4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455">
                <a:moveTo>
                  <a:pt x="44" y="45"/>
                </a:moveTo>
                <a:lnTo>
                  <a:pt x="89" y="109"/>
                </a:lnTo>
                <a:lnTo>
                  <a:pt x="0" y="213"/>
                </a:lnTo>
                <a:lnTo>
                  <a:pt x="301" y="455"/>
                </a:lnTo>
                <a:lnTo>
                  <a:pt x="245" y="311"/>
                </a:lnTo>
                <a:lnTo>
                  <a:pt x="245" y="0"/>
                </a:lnTo>
                <a:lnTo>
                  <a:pt x="44" y="9"/>
                </a:lnTo>
                <a:lnTo>
                  <a:pt x="44" y="45"/>
                </a:lnTo>
                <a:close/>
              </a:path>
            </a:pathLst>
          </a:custGeom>
          <a:solidFill>
            <a:srgbClr val="FFFF00">
              <a:alpha val="36862"/>
            </a:srgbClr>
          </a:solidFill>
          <a:ln w="19050">
            <a:solidFill>
              <a:srgbClr val="FFFF00"/>
            </a:solidFill>
            <a:round/>
            <a:headEnd type="none" w="med" len="med"/>
            <a:tailEnd type="none" w="med" len="med"/>
          </a:ln>
        </p:spPr>
        <p:txBody>
          <a:bodyPr/>
          <a:lstStyle/>
          <a:p>
            <a:endParaRPr lang="nl-NL"/>
          </a:p>
        </p:txBody>
      </p:sp>
      <p:sp>
        <p:nvSpPr>
          <p:cNvPr id="11280" name="Text Box 16"/>
          <p:cNvSpPr txBox="1">
            <a:spLocks noChangeArrowheads="1"/>
          </p:cNvSpPr>
          <p:nvPr/>
        </p:nvSpPr>
        <p:spPr bwMode="auto">
          <a:xfrm>
            <a:off x="7680325" y="1341438"/>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a:latin typeface="Trebuchet MS" panose="020B0603020202020204" pitchFamily="34" charset="0"/>
              </a:rPr>
              <a:t>Voorjaar</a:t>
            </a:r>
          </a:p>
        </p:txBody>
      </p:sp>
      <p:sp>
        <p:nvSpPr>
          <p:cNvPr id="11281" name="Text Box 17"/>
          <p:cNvSpPr txBox="1">
            <a:spLocks noChangeArrowheads="1"/>
          </p:cNvSpPr>
          <p:nvPr/>
        </p:nvSpPr>
        <p:spPr bwMode="auto">
          <a:xfrm>
            <a:off x="7680326" y="2349500"/>
            <a:ext cx="298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a:latin typeface="Trebuchet MS" panose="020B0603020202020204" pitchFamily="34" charset="0"/>
              </a:rPr>
              <a:t>Zomer</a:t>
            </a:r>
          </a:p>
        </p:txBody>
      </p:sp>
      <p:sp>
        <p:nvSpPr>
          <p:cNvPr id="11282" name="Text Box 18"/>
          <p:cNvSpPr txBox="1">
            <a:spLocks noChangeArrowheads="1"/>
          </p:cNvSpPr>
          <p:nvPr/>
        </p:nvSpPr>
        <p:spPr bwMode="auto">
          <a:xfrm>
            <a:off x="7680326" y="3284538"/>
            <a:ext cx="298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a:latin typeface="Trebuchet MS" panose="020B0603020202020204" pitchFamily="34" charset="0"/>
              </a:rPr>
              <a:t>Najaar</a:t>
            </a:r>
          </a:p>
        </p:txBody>
      </p:sp>
      <p:sp>
        <p:nvSpPr>
          <p:cNvPr id="11283" name="Text Box 19"/>
          <p:cNvSpPr txBox="1">
            <a:spLocks noChangeArrowheads="1"/>
          </p:cNvSpPr>
          <p:nvPr/>
        </p:nvSpPr>
        <p:spPr bwMode="auto">
          <a:xfrm>
            <a:off x="7680326" y="4292600"/>
            <a:ext cx="298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a:latin typeface="Trebuchet MS" panose="020B0603020202020204" pitchFamily="34" charset="0"/>
              </a:rPr>
              <a:t>Winter</a:t>
            </a:r>
          </a:p>
        </p:txBody>
      </p:sp>
      <p:sp>
        <p:nvSpPr>
          <p:cNvPr id="11285" name="Freeform 21"/>
          <p:cNvSpPr>
            <a:spLocks/>
          </p:cNvSpPr>
          <p:nvPr/>
        </p:nvSpPr>
        <p:spPr bwMode="auto">
          <a:xfrm>
            <a:off x="5880101" y="1946275"/>
            <a:ext cx="390525" cy="317500"/>
          </a:xfrm>
          <a:custGeom>
            <a:avLst/>
            <a:gdLst>
              <a:gd name="T0" fmla="*/ 141288 w 246"/>
              <a:gd name="T1" fmla="*/ 0 h 200"/>
              <a:gd name="T2" fmla="*/ 0 w 246"/>
              <a:gd name="T3" fmla="*/ 165100 h 200"/>
              <a:gd name="T4" fmla="*/ 215900 w 246"/>
              <a:gd name="T5" fmla="*/ 187325 h 200"/>
              <a:gd name="T6" fmla="*/ 390525 w 246"/>
              <a:gd name="T7" fmla="*/ 317500 h 200"/>
              <a:gd name="T8" fmla="*/ 390525 w 246"/>
              <a:gd name="T9" fmla="*/ 128588 h 200"/>
              <a:gd name="T10" fmla="*/ 390525 w 246"/>
              <a:gd name="T11" fmla="*/ 71438 h 200"/>
              <a:gd name="T12" fmla="*/ 141288 w 246"/>
              <a:gd name="T13" fmla="*/ 0 h 200"/>
              <a:gd name="T14" fmla="*/ 0 60000 65536"/>
              <a:gd name="T15" fmla="*/ 0 60000 65536"/>
              <a:gd name="T16" fmla="*/ 0 60000 65536"/>
              <a:gd name="T17" fmla="*/ 0 60000 65536"/>
              <a:gd name="T18" fmla="*/ 0 60000 65536"/>
              <a:gd name="T19" fmla="*/ 0 60000 65536"/>
              <a:gd name="T20" fmla="*/ 0 60000 65536"/>
              <a:gd name="T21" fmla="*/ 0 w 246"/>
              <a:gd name="T22" fmla="*/ 0 h 200"/>
              <a:gd name="T23" fmla="*/ 246 w 246"/>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 h="200">
                <a:moveTo>
                  <a:pt x="89" y="0"/>
                </a:moveTo>
                <a:lnTo>
                  <a:pt x="0" y="104"/>
                </a:lnTo>
                <a:lnTo>
                  <a:pt x="136" y="118"/>
                </a:lnTo>
                <a:lnTo>
                  <a:pt x="246" y="200"/>
                </a:lnTo>
                <a:lnTo>
                  <a:pt x="246" y="81"/>
                </a:lnTo>
                <a:lnTo>
                  <a:pt x="246" y="45"/>
                </a:lnTo>
                <a:lnTo>
                  <a:pt x="89" y="0"/>
                </a:lnTo>
                <a:close/>
              </a:path>
            </a:pathLst>
          </a:custGeom>
          <a:solidFill>
            <a:srgbClr val="FFFF00">
              <a:alpha val="36862"/>
            </a:srgbClr>
          </a:solidFill>
          <a:ln w="19050">
            <a:solidFill>
              <a:srgbClr val="FFFF00"/>
            </a:solidFill>
            <a:round/>
            <a:headEnd type="none" w="med" len="med"/>
            <a:tailEnd type="none" w="med" len="med"/>
          </a:ln>
        </p:spPr>
        <p:txBody>
          <a:bodyPr/>
          <a:lstStyle/>
          <a:p>
            <a:endParaRPr lang="nl-NL"/>
          </a:p>
        </p:txBody>
      </p:sp>
      <p:sp>
        <p:nvSpPr>
          <p:cNvPr id="11286" name="Freeform 22"/>
          <p:cNvSpPr>
            <a:spLocks/>
          </p:cNvSpPr>
          <p:nvPr/>
        </p:nvSpPr>
        <p:spPr bwMode="auto">
          <a:xfrm>
            <a:off x="4079875" y="3860800"/>
            <a:ext cx="376238" cy="406400"/>
          </a:xfrm>
          <a:custGeom>
            <a:avLst/>
            <a:gdLst>
              <a:gd name="T0" fmla="*/ 0 w 237"/>
              <a:gd name="T1" fmla="*/ 203200 h 256"/>
              <a:gd name="T2" fmla="*/ 30163 w 237"/>
              <a:gd name="T3" fmla="*/ 361950 h 256"/>
              <a:gd name="T4" fmla="*/ 290513 w 237"/>
              <a:gd name="T5" fmla="*/ 406400 h 256"/>
              <a:gd name="T6" fmla="*/ 376238 w 237"/>
              <a:gd name="T7" fmla="*/ 290513 h 256"/>
              <a:gd name="T8" fmla="*/ 376238 w 237"/>
              <a:gd name="T9" fmla="*/ 160338 h 256"/>
              <a:gd name="T10" fmla="*/ 247650 w 237"/>
              <a:gd name="T11" fmla="*/ 0 h 256"/>
              <a:gd name="T12" fmla="*/ 28575 w 237"/>
              <a:gd name="T13" fmla="*/ 68263 h 256"/>
              <a:gd name="T14" fmla="*/ 0 w 237"/>
              <a:gd name="T15" fmla="*/ 203200 h 256"/>
              <a:gd name="T16" fmla="*/ 0 60000 65536"/>
              <a:gd name="T17" fmla="*/ 0 60000 65536"/>
              <a:gd name="T18" fmla="*/ 0 60000 65536"/>
              <a:gd name="T19" fmla="*/ 0 60000 65536"/>
              <a:gd name="T20" fmla="*/ 0 60000 65536"/>
              <a:gd name="T21" fmla="*/ 0 60000 65536"/>
              <a:gd name="T22" fmla="*/ 0 60000 65536"/>
              <a:gd name="T23" fmla="*/ 0 60000 65536"/>
              <a:gd name="T24" fmla="*/ 0 w 237"/>
              <a:gd name="T25" fmla="*/ 0 h 256"/>
              <a:gd name="T26" fmla="*/ 237 w 237"/>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7" h="256">
                <a:moveTo>
                  <a:pt x="0" y="128"/>
                </a:moveTo>
                <a:lnTo>
                  <a:pt x="19" y="228"/>
                </a:lnTo>
                <a:lnTo>
                  <a:pt x="183" y="256"/>
                </a:lnTo>
                <a:lnTo>
                  <a:pt x="237" y="183"/>
                </a:lnTo>
                <a:lnTo>
                  <a:pt x="237" y="101"/>
                </a:lnTo>
                <a:lnTo>
                  <a:pt x="156" y="0"/>
                </a:lnTo>
                <a:lnTo>
                  <a:pt x="18" y="43"/>
                </a:lnTo>
                <a:lnTo>
                  <a:pt x="0" y="128"/>
                </a:lnTo>
                <a:close/>
              </a:path>
            </a:pathLst>
          </a:custGeom>
          <a:solidFill>
            <a:srgbClr val="FFFF00">
              <a:alpha val="36862"/>
            </a:srgbClr>
          </a:solidFill>
          <a:ln w="19050">
            <a:solidFill>
              <a:srgbClr val="FFFF00"/>
            </a:solidFill>
            <a:round/>
            <a:headEnd type="none" w="med" len="med"/>
            <a:tailEnd type="none" w="med" len="med"/>
          </a:ln>
        </p:spPr>
        <p:txBody>
          <a:bodyPr/>
          <a:lstStyle/>
          <a:p>
            <a:endParaRPr lang="nl-NL"/>
          </a:p>
        </p:txBody>
      </p:sp>
      <p:sp>
        <p:nvSpPr>
          <p:cNvPr id="11287" name="Freeform 23"/>
          <p:cNvSpPr>
            <a:spLocks/>
          </p:cNvSpPr>
          <p:nvPr/>
        </p:nvSpPr>
        <p:spPr bwMode="auto">
          <a:xfrm>
            <a:off x="2220913" y="4529139"/>
            <a:ext cx="463550" cy="231775"/>
          </a:xfrm>
          <a:custGeom>
            <a:avLst/>
            <a:gdLst>
              <a:gd name="T0" fmla="*/ 0 w 292"/>
              <a:gd name="T1" fmla="*/ 0 h 146"/>
              <a:gd name="T2" fmla="*/ 0 w 292"/>
              <a:gd name="T3" fmla="*/ 231775 h 146"/>
              <a:gd name="T4" fmla="*/ 276225 w 292"/>
              <a:gd name="T5" fmla="*/ 231775 h 146"/>
              <a:gd name="T6" fmla="*/ 319088 w 292"/>
              <a:gd name="T7" fmla="*/ 187325 h 146"/>
              <a:gd name="T8" fmla="*/ 463550 w 292"/>
              <a:gd name="T9" fmla="*/ 0 h 146"/>
              <a:gd name="T10" fmla="*/ 0 w 292"/>
              <a:gd name="T11" fmla="*/ 0 h 146"/>
              <a:gd name="T12" fmla="*/ 0 60000 65536"/>
              <a:gd name="T13" fmla="*/ 0 60000 65536"/>
              <a:gd name="T14" fmla="*/ 0 60000 65536"/>
              <a:gd name="T15" fmla="*/ 0 60000 65536"/>
              <a:gd name="T16" fmla="*/ 0 60000 65536"/>
              <a:gd name="T17" fmla="*/ 0 60000 65536"/>
              <a:gd name="T18" fmla="*/ 0 w 292"/>
              <a:gd name="T19" fmla="*/ 0 h 146"/>
              <a:gd name="T20" fmla="*/ 292 w 292"/>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292" h="146">
                <a:moveTo>
                  <a:pt x="0" y="0"/>
                </a:moveTo>
                <a:lnTo>
                  <a:pt x="0" y="146"/>
                </a:lnTo>
                <a:lnTo>
                  <a:pt x="174" y="146"/>
                </a:lnTo>
                <a:lnTo>
                  <a:pt x="201" y="118"/>
                </a:lnTo>
                <a:lnTo>
                  <a:pt x="292" y="0"/>
                </a:lnTo>
                <a:lnTo>
                  <a:pt x="0" y="0"/>
                </a:lnTo>
                <a:close/>
              </a:path>
            </a:pathLst>
          </a:custGeom>
          <a:solidFill>
            <a:srgbClr val="FFFF00">
              <a:alpha val="36862"/>
            </a:srgbClr>
          </a:solidFill>
          <a:ln w="19050">
            <a:solidFill>
              <a:srgbClr val="FFFF00"/>
            </a:solidFill>
            <a:round/>
            <a:headEnd type="none" w="med" len="med"/>
            <a:tailEnd type="none" w="med" len="med"/>
          </a:ln>
        </p:spPr>
        <p:txBody>
          <a:bodyPr/>
          <a:lstStyle/>
          <a:p>
            <a:endParaRPr lang="nl-NL"/>
          </a:p>
        </p:txBody>
      </p:sp>
      <p:sp>
        <p:nvSpPr>
          <p:cNvPr id="11288" name="Freeform 24"/>
          <p:cNvSpPr>
            <a:spLocks/>
          </p:cNvSpPr>
          <p:nvPr/>
        </p:nvSpPr>
        <p:spPr bwMode="auto">
          <a:xfrm>
            <a:off x="3000375" y="4508501"/>
            <a:ext cx="889000" cy="231775"/>
          </a:xfrm>
          <a:custGeom>
            <a:avLst/>
            <a:gdLst>
              <a:gd name="T0" fmla="*/ 0 w 560"/>
              <a:gd name="T1" fmla="*/ 0 h 146"/>
              <a:gd name="T2" fmla="*/ 134938 w 560"/>
              <a:gd name="T3" fmla="*/ 207963 h 146"/>
              <a:gd name="T4" fmla="*/ 276225 w 560"/>
              <a:gd name="T5" fmla="*/ 231775 h 146"/>
              <a:gd name="T6" fmla="*/ 889000 w 560"/>
              <a:gd name="T7" fmla="*/ 136525 h 146"/>
              <a:gd name="T8" fmla="*/ 463550 w 560"/>
              <a:gd name="T9" fmla="*/ 0 h 146"/>
              <a:gd name="T10" fmla="*/ 0 w 560"/>
              <a:gd name="T11" fmla="*/ 0 h 146"/>
              <a:gd name="T12" fmla="*/ 0 60000 65536"/>
              <a:gd name="T13" fmla="*/ 0 60000 65536"/>
              <a:gd name="T14" fmla="*/ 0 60000 65536"/>
              <a:gd name="T15" fmla="*/ 0 60000 65536"/>
              <a:gd name="T16" fmla="*/ 0 60000 65536"/>
              <a:gd name="T17" fmla="*/ 0 60000 65536"/>
              <a:gd name="T18" fmla="*/ 0 w 560"/>
              <a:gd name="T19" fmla="*/ 0 h 146"/>
              <a:gd name="T20" fmla="*/ 560 w 560"/>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560" h="146">
                <a:moveTo>
                  <a:pt x="0" y="0"/>
                </a:moveTo>
                <a:lnTo>
                  <a:pt x="85" y="131"/>
                </a:lnTo>
                <a:lnTo>
                  <a:pt x="174" y="146"/>
                </a:lnTo>
                <a:lnTo>
                  <a:pt x="560" y="86"/>
                </a:lnTo>
                <a:lnTo>
                  <a:pt x="292" y="0"/>
                </a:lnTo>
                <a:lnTo>
                  <a:pt x="0" y="0"/>
                </a:lnTo>
                <a:close/>
              </a:path>
            </a:pathLst>
          </a:custGeom>
          <a:solidFill>
            <a:srgbClr val="FFFF00">
              <a:alpha val="36862"/>
            </a:srgbClr>
          </a:solidFill>
          <a:ln w="19050">
            <a:solidFill>
              <a:srgbClr val="FFFF00"/>
            </a:solidFill>
            <a:round/>
            <a:headEnd type="none" w="med" len="med"/>
            <a:tailEnd type="none" w="med" len="med"/>
          </a:ln>
        </p:spPr>
        <p:txBody>
          <a:bodyPr/>
          <a:lstStyle/>
          <a:p>
            <a:endParaRPr lang="nl-NL"/>
          </a:p>
        </p:txBody>
      </p:sp>
      <p:sp>
        <p:nvSpPr>
          <p:cNvPr id="11289" name="Freeform 25"/>
          <p:cNvSpPr>
            <a:spLocks/>
          </p:cNvSpPr>
          <p:nvPr/>
        </p:nvSpPr>
        <p:spPr bwMode="auto">
          <a:xfrm>
            <a:off x="4151314" y="2568575"/>
            <a:ext cx="987425" cy="363538"/>
          </a:xfrm>
          <a:custGeom>
            <a:avLst/>
            <a:gdLst>
              <a:gd name="T0" fmla="*/ 0 w 622"/>
              <a:gd name="T1" fmla="*/ 200025 h 229"/>
              <a:gd name="T2" fmla="*/ 30163 w 622"/>
              <a:gd name="T3" fmla="*/ 358775 h 229"/>
              <a:gd name="T4" fmla="*/ 246063 w 622"/>
              <a:gd name="T5" fmla="*/ 363538 h 229"/>
              <a:gd name="T6" fmla="*/ 652463 w 622"/>
              <a:gd name="T7" fmla="*/ 203200 h 229"/>
              <a:gd name="T8" fmla="*/ 900113 w 622"/>
              <a:gd name="T9" fmla="*/ 290513 h 229"/>
              <a:gd name="T10" fmla="*/ 987425 w 622"/>
              <a:gd name="T11" fmla="*/ 160338 h 229"/>
              <a:gd name="T12" fmla="*/ 522288 w 622"/>
              <a:gd name="T13" fmla="*/ 30163 h 229"/>
              <a:gd name="T14" fmla="*/ 188913 w 622"/>
              <a:gd name="T15" fmla="*/ 0 h 229"/>
              <a:gd name="T16" fmla="*/ 28575 w 622"/>
              <a:gd name="T17" fmla="*/ 65088 h 229"/>
              <a:gd name="T18" fmla="*/ 0 w 622"/>
              <a:gd name="T19" fmla="*/ 200025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2"/>
              <a:gd name="T31" fmla="*/ 0 h 229"/>
              <a:gd name="T32" fmla="*/ 622 w 622"/>
              <a:gd name="T33" fmla="*/ 229 h 2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2" h="229">
                <a:moveTo>
                  <a:pt x="0" y="126"/>
                </a:moveTo>
                <a:lnTo>
                  <a:pt x="19" y="226"/>
                </a:lnTo>
                <a:lnTo>
                  <a:pt x="155" y="229"/>
                </a:lnTo>
                <a:lnTo>
                  <a:pt x="411" y="128"/>
                </a:lnTo>
                <a:lnTo>
                  <a:pt x="567" y="183"/>
                </a:lnTo>
                <a:lnTo>
                  <a:pt x="622" y="101"/>
                </a:lnTo>
                <a:lnTo>
                  <a:pt x="329" y="19"/>
                </a:lnTo>
                <a:lnTo>
                  <a:pt x="119" y="0"/>
                </a:lnTo>
                <a:lnTo>
                  <a:pt x="18" y="41"/>
                </a:lnTo>
                <a:lnTo>
                  <a:pt x="0" y="126"/>
                </a:lnTo>
                <a:close/>
              </a:path>
            </a:pathLst>
          </a:custGeom>
          <a:solidFill>
            <a:srgbClr val="FFFF00">
              <a:alpha val="36862"/>
            </a:srgbClr>
          </a:solidFill>
          <a:ln w="19050">
            <a:solidFill>
              <a:srgbClr val="FFFF00"/>
            </a:solidFill>
            <a:round/>
            <a:headEnd type="none" w="med" len="med"/>
            <a:tailEnd type="none" w="med" len="med"/>
          </a:ln>
        </p:spPr>
        <p:txBody>
          <a:bodyPr/>
          <a:lstStyle/>
          <a:p>
            <a:endParaRPr lang="nl-NL"/>
          </a:p>
        </p:txBody>
      </p:sp>
      <p:sp>
        <p:nvSpPr>
          <p:cNvPr id="11290" name="Freeform 26"/>
          <p:cNvSpPr>
            <a:spLocks/>
          </p:cNvSpPr>
          <p:nvPr/>
        </p:nvSpPr>
        <p:spPr bwMode="auto">
          <a:xfrm>
            <a:off x="4943475" y="1916113"/>
            <a:ext cx="450850" cy="406400"/>
          </a:xfrm>
          <a:custGeom>
            <a:avLst/>
            <a:gdLst>
              <a:gd name="T0" fmla="*/ 0 w 284"/>
              <a:gd name="T1" fmla="*/ 203200 h 256"/>
              <a:gd name="T2" fmla="*/ 30163 w 284"/>
              <a:gd name="T3" fmla="*/ 361950 h 256"/>
              <a:gd name="T4" fmla="*/ 290513 w 284"/>
              <a:gd name="T5" fmla="*/ 406400 h 256"/>
              <a:gd name="T6" fmla="*/ 436563 w 284"/>
              <a:gd name="T7" fmla="*/ 304800 h 256"/>
              <a:gd name="T8" fmla="*/ 450850 w 284"/>
              <a:gd name="T9" fmla="*/ 158750 h 256"/>
              <a:gd name="T10" fmla="*/ 247650 w 284"/>
              <a:gd name="T11" fmla="*/ 0 h 256"/>
              <a:gd name="T12" fmla="*/ 28575 w 284"/>
              <a:gd name="T13" fmla="*/ 68263 h 256"/>
              <a:gd name="T14" fmla="*/ 0 w 284"/>
              <a:gd name="T15" fmla="*/ 203200 h 256"/>
              <a:gd name="T16" fmla="*/ 0 60000 65536"/>
              <a:gd name="T17" fmla="*/ 0 60000 65536"/>
              <a:gd name="T18" fmla="*/ 0 60000 65536"/>
              <a:gd name="T19" fmla="*/ 0 60000 65536"/>
              <a:gd name="T20" fmla="*/ 0 60000 65536"/>
              <a:gd name="T21" fmla="*/ 0 60000 65536"/>
              <a:gd name="T22" fmla="*/ 0 60000 65536"/>
              <a:gd name="T23" fmla="*/ 0 60000 65536"/>
              <a:gd name="T24" fmla="*/ 0 w 284"/>
              <a:gd name="T25" fmla="*/ 0 h 256"/>
              <a:gd name="T26" fmla="*/ 284 w 284"/>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4" h="256">
                <a:moveTo>
                  <a:pt x="0" y="128"/>
                </a:moveTo>
                <a:lnTo>
                  <a:pt x="19" y="228"/>
                </a:lnTo>
                <a:lnTo>
                  <a:pt x="183" y="256"/>
                </a:lnTo>
                <a:lnTo>
                  <a:pt x="275" y="192"/>
                </a:lnTo>
                <a:lnTo>
                  <a:pt x="284" y="100"/>
                </a:lnTo>
                <a:lnTo>
                  <a:pt x="156" y="0"/>
                </a:lnTo>
                <a:lnTo>
                  <a:pt x="18" y="43"/>
                </a:lnTo>
                <a:lnTo>
                  <a:pt x="0" y="128"/>
                </a:lnTo>
                <a:close/>
              </a:path>
            </a:pathLst>
          </a:custGeom>
          <a:solidFill>
            <a:srgbClr val="FF0000">
              <a:alpha val="36862"/>
            </a:srgbClr>
          </a:solidFill>
          <a:ln w="19050">
            <a:solidFill>
              <a:srgbClr val="FF0000"/>
            </a:solidFill>
            <a:round/>
            <a:headEnd type="none" w="med" len="med"/>
            <a:tailEnd type="none" w="med" len="med"/>
          </a:ln>
        </p:spPr>
        <p:txBody>
          <a:bodyPr/>
          <a:lstStyle/>
          <a:p>
            <a:endParaRPr lang="nl-NL"/>
          </a:p>
        </p:txBody>
      </p:sp>
      <p:sp>
        <p:nvSpPr>
          <p:cNvPr id="11291" name="Freeform 27"/>
          <p:cNvSpPr>
            <a:spLocks/>
          </p:cNvSpPr>
          <p:nvPr/>
        </p:nvSpPr>
        <p:spPr bwMode="auto">
          <a:xfrm>
            <a:off x="5370514" y="3614738"/>
            <a:ext cx="638175" cy="914400"/>
          </a:xfrm>
          <a:custGeom>
            <a:avLst/>
            <a:gdLst>
              <a:gd name="T0" fmla="*/ 144463 w 402"/>
              <a:gd name="T1" fmla="*/ 492125 h 576"/>
              <a:gd name="T2" fmla="*/ 87313 w 402"/>
              <a:gd name="T3" fmla="*/ 914400 h 576"/>
              <a:gd name="T4" fmla="*/ 479425 w 402"/>
              <a:gd name="T5" fmla="*/ 841375 h 576"/>
              <a:gd name="T6" fmla="*/ 638175 w 402"/>
              <a:gd name="T7" fmla="*/ 579438 h 576"/>
              <a:gd name="T8" fmla="*/ 276225 w 402"/>
              <a:gd name="T9" fmla="*/ 390525 h 576"/>
              <a:gd name="T10" fmla="*/ 203200 w 402"/>
              <a:gd name="T11" fmla="*/ 0 h 576"/>
              <a:gd name="T12" fmla="*/ 0 w 402"/>
              <a:gd name="T13" fmla="*/ 187325 h 576"/>
              <a:gd name="T14" fmla="*/ 144463 w 402"/>
              <a:gd name="T15" fmla="*/ 492125 h 576"/>
              <a:gd name="T16" fmla="*/ 0 60000 65536"/>
              <a:gd name="T17" fmla="*/ 0 60000 65536"/>
              <a:gd name="T18" fmla="*/ 0 60000 65536"/>
              <a:gd name="T19" fmla="*/ 0 60000 65536"/>
              <a:gd name="T20" fmla="*/ 0 60000 65536"/>
              <a:gd name="T21" fmla="*/ 0 60000 65536"/>
              <a:gd name="T22" fmla="*/ 0 60000 65536"/>
              <a:gd name="T23" fmla="*/ 0 60000 65536"/>
              <a:gd name="T24" fmla="*/ 0 w 402"/>
              <a:gd name="T25" fmla="*/ 0 h 576"/>
              <a:gd name="T26" fmla="*/ 402 w 402"/>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2" h="576">
                <a:moveTo>
                  <a:pt x="91" y="310"/>
                </a:moveTo>
                <a:lnTo>
                  <a:pt x="55" y="576"/>
                </a:lnTo>
                <a:lnTo>
                  <a:pt x="302" y="530"/>
                </a:lnTo>
                <a:lnTo>
                  <a:pt x="402" y="365"/>
                </a:lnTo>
                <a:lnTo>
                  <a:pt x="174" y="246"/>
                </a:lnTo>
                <a:lnTo>
                  <a:pt x="128" y="0"/>
                </a:lnTo>
                <a:lnTo>
                  <a:pt x="0" y="118"/>
                </a:lnTo>
                <a:lnTo>
                  <a:pt x="91" y="310"/>
                </a:lnTo>
                <a:close/>
              </a:path>
            </a:pathLst>
          </a:custGeom>
          <a:solidFill>
            <a:srgbClr val="FF0000">
              <a:alpha val="36862"/>
            </a:srgbClr>
          </a:solidFill>
          <a:ln w="19050">
            <a:solidFill>
              <a:srgbClr val="FF0000"/>
            </a:solidFill>
            <a:round/>
            <a:headEnd type="none" w="med" len="med"/>
            <a:tailEnd type="none" w="med" len="med"/>
          </a:ln>
        </p:spPr>
        <p:txBody>
          <a:bodyPr/>
          <a:lstStyle/>
          <a:p>
            <a:endParaRPr lang="nl-NL"/>
          </a:p>
        </p:txBody>
      </p:sp>
      <p:sp>
        <p:nvSpPr>
          <p:cNvPr id="11292" name="Freeform 28"/>
          <p:cNvSpPr>
            <a:spLocks/>
          </p:cNvSpPr>
          <p:nvPr/>
        </p:nvSpPr>
        <p:spPr bwMode="auto">
          <a:xfrm>
            <a:off x="6240463" y="1989138"/>
            <a:ext cx="450850" cy="406400"/>
          </a:xfrm>
          <a:custGeom>
            <a:avLst/>
            <a:gdLst>
              <a:gd name="T0" fmla="*/ 0 w 284"/>
              <a:gd name="T1" fmla="*/ 203200 h 256"/>
              <a:gd name="T2" fmla="*/ 30163 w 284"/>
              <a:gd name="T3" fmla="*/ 361950 h 256"/>
              <a:gd name="T4" fmla="*/ 290513 w 284"/>
              <a:gd name="T5" fmla="*/ 406400 h 256"/>
              <a:gd name="T6" fmla="*/ 436563 w 284"/>
              <a:gd name="T7" fmla="*/ 304800 h 256"/>
              <a:gd name="T8" fmla="*/ 450850 w 284"/>
              <a:gd name="T9" fmla="*/ 158750 h 256"/>
              <a:gd name="T10" fmla="*/ 247650 w 284"/>
              <a:gd name="T11" fmla="*/ 0 h 256"/>
              <a:gd name="T12" fmla="*/ 28575 w 284"/>
              <a:gd name="T13" fmla="*/ 68263 h 256"/>
              <a:gd name="T14" fmla="*/ 0 w 284"/>
              <a:gd name="T15" fmla="*/ 203200 h 256"/>
              <a:gd name="T16" fmla="*/ 0 60000 65536"/>
              <a:gd name="T17" fmla="*/ 0 60000 65536"/>
              <a:gd name="T18" fmla="*/ 0 60000 65536"/>
              <a:gd name="T19" fmla="*/ 0 60000 65536"/>
              <a:gd name="T20" fmla="*/ 0 60000 65536"/>
              <a:gd name="T21" fmla="*/ 0 60000 65536"/>
              <a:gd name="T22" fmla="*/ 0 60000 65536"/>
              <a:gd name="T23" fmla="*/ 0 60000 65536"/>
              <a:gd name="T24" fmla="*/ 0 w 284"/>
              <a:gd name="T25" fmla="*/ 0 h 256"/>
              <a:gd name="T26" fmla="*/ 284 w 284"/>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4" h="256">
                <a:moveTo>
                  <a:pt x="0" y="128"/>
                </a:moveTo>
                <a:lnTo>
                  <a:pt x="19" y="228"/>
                </a:lnTo>
                <a:lnTo>
                  <a:pt x="183" y="256"/>
                </a:lnTo>
                <a:lnTo>
                  <a:pt x="275" y="192"/>
                </a:lnTo>
                <a:lnTo>
                  <a:pt x="284" y="100"/>
                </a:lnTo>
                <a:lnTo>
                  <a:pt x="156" y="0"/>
                </a:lnTo>
                <a:lnTo>
                  <a:pt x="18" y="43"/>
                </a:lnTo>
                <a:lnTo>
                  <a:pt x="0" y="128"/>
                </a:lnTo>
                <a:close/>
              </a:path>
            </a:pathLst>
          </a:custGeom>
          <a:solidFill>
            <a:srgbClr val="993300">
              <a:alpha val="36862"/>
            </a:srgbClr>
          </a:solidFill>
          <a:ln w="19050">
            <a:solidFill>
              <a:srgbClr val="993300"/>
            </a:solidFill>
            <a:round/>
            <a:headEnd type="none" w="med" len="med"/>
            <a:tailEnd type="none" w="med" len="med"/>
          </a:ln>
        </p:spPr>
        <p:txBody>
          <a:bodyPr/>
          <a:lstStyle/>
          <a:p>
            <a:endParaRPr lang="nl-NL"/>
          </a:p>
        </p:txBody>
      </p:sp>
      <p:sp>
        <p:nvSpPr>
          <p:cNvPr id="11293" name="Freeform 29"/>
          <p:cNvSpPr>
            <a:spLocks/>
          </p:cNvSpPr>
          <p:nvPr/>
        </p:nvSpPr>
        <p:spPr bwMode="auto">
          <a:xfrm>
            <a:off x="3482976" y="4221163"/>
            <a:ext cx="976313" cy="423862"/>
          </a:xfrm>
          <a:custGeom>
            <a:avLst/>
            <a:gdLst>
              <a:gd name="T0" fmla="*/ 0 w 615"/>
              <a:gd name="T1" fmla="*/ 277812 h 267"/>
              <a:gd name="T2" fmla="*/ 465138 w 615"/>
              <a:gd name="T3" fmla="*/ 423862 h 267"/>
              <a:gd name="T4" fmla="*/ 815975 w 615"/>
              <a:gd name="T5" fmla="*/ 406400 h 267"/>
              <a:gd name="T6" fmla="*/ 962025 w 615"/>
              <a:gd name="T7" fmla="*/ 304800 h 267"/>
              <a:gd name="T8" fmla="*/ 976313 w 615"/>
              <a:gd name="T9" fmla="*/ 158750 h 267"/>
              <a:gd name="T10" fmla="*/ 773113 w 615"/>
              <a:gd name="T11" fmla="*/ 0 h 267"/>
              <a:gd name="T12" fmla="*/ 508000 w 615"/>
              <a:gd name="T13" fmla="*/ 161925 h 267"/>
              <a:gd name="T14" fmla="*/ 0 w 615"/>
              <a:gd name="T15" fmla="*/ 277812 h 267"/>
              <a:gd name="T16" fmla="*/ 0 60000 65536"/>
              <a:gd name="T17" fmla="*/ 0 60000 65536"/>
              <a:gd name="T18" fmla="*/ 0 60000 65536"/>
              <a:gd name="T19" fmla="*/ 0 60000 65536"/>
              <a:gd name="T20" fmla="*/ 0 60000 65536"/>
              <a:gd name="T21" fmla="*/ 0 60000 65536"/>
              <a:gd name="T22" fmla="*/ 0 60000 65536"/>
              <a:gd name="T23" fmla="*/ 0 60000 65536"/>
              <a:gd name="T24" fmla="*/ 0 w 615"/>
              <a:gd name="T25" fmla="*/ 0 h 267"/>
              <a:gd name="T26" fmla="*/ 615 w 615"/>
              <a:gd name="T27" fmla="*/ 267 h 2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5" h="267">
                <a:moveTo>
                  <a:pt x="0" y="175"/>
                </a:moveTo>
                <a:lnTo>
                  <a:pt x="293" y="267"/>
                </a:lnTo>
                <a:lnTo>
                  <a:pt x="514" y="256"/>
                </a:lnTo>
                <a:lnTo>
                  <a:pt x="606" y="192"/>
                </a:lnTo>
                <a:lnTo>
                  <a:pt x="615" y="100"/>
                </a:lnTo>
                <a:lnTo>
                  <a:pt x="487" y="0"/>
                </a:lnTo>
                <a:lnTo>
                  <a:pt x="320" y="102"/>
                </a:lnTo>
                <a:lnTo>
                  <a:pt x="0" y="175"/>
                </a:lnTo>
                <a:close/>
              </a:path>
            </a:pathLst>
          </a:custGeom>
          <a:solidFill>
            <a:srgbClr val="FF0000">
              <a:alpha val="36862"/>
            </a:srgbClr>
          </a:solidFill>
          <a:ln w="19050">
            <a:solidFill>
              <a:srgbClr val="FF0000"/>
            </a:solidFill>
            <a:round/>
            <a:headEnd type="none" w="med" len="med"/>
            <a:tailEnd type="none" w="med" len="med"/>
          </a:ln>
        </p:spPr>
        <p:txBody>
          <a:bodyPr/>
          <a:lstStyle/>
          <a:p>
            <a:endParaRPr lang="nl-NL"/>
          </a:p>
        </p:txBody>
      </p:sp>
      <p:sp>
        <p:nvSpPr>
          <p:cNvPr id="11294" name="Freeform 30"/>
          <p:cNvSpPr>
            <a:spLocks/>
          </p:cNvSpPr>
          <p:nvPr/>
        </p:nvSpPr>
        <p:spPr bwMode="auto">
          <a:xfrm>
            <a:off x="2517775" y="4492626"/>
            <a:ext cx="617538" cy="265113"/>
          </a:xfrm>
          <a:custGeom>
            <a:avLst/>
            <a:gdLst>
              <a:gd name="T0" fmla="*/ 0 w 389"/>
              <a:gd name="T1" fmla="*/ 265113 h 167"/>
              <a:gd name="T2" fmla="*/ 617538 w 389"/>
              <a:gd name="T3" fmla="*/ 239713 h 167"/>
              <a:gd name="T4" fmla="*/ 477838 w 389"/>
              <a:gd name="T5" fmla="*/ 12700 h 167"/>
              <a:gd name="T6" fmla="*/ 146050 w 389"/>
              <a:gd name="T7" fmla="*/ 0 h 167"/>
              <a:gd name="T8" fmla="*/ 0 w 389"/>
              <a:gd name="T9" fmla="*/ 265113 h 167"/>
              <a:gd name="T10" fmla="*/ 0 60000 65536"/>
              <a:gd name="T11" fmla="*/ 0 60000 65536"/>
              <a:gd name="T12" fmla="*/ 0 60000 65536"/>
              <a:gd name="T13" fmla="*/ 0 60000 65536"/>
              <a:gd name="T14" fmla="*/ 0 60000 65536"/>
              <a:gd name="T15" fmla="*/ 0 w 389"/>
              <a:gd name="T16" fmla="*/ 0 h 167"/>
              <a:gd name="T17" fmla="*/ 389 w 389"/>
              <a:gd name="T18" fmla="*/ 167 h 167"/>
            </a:gdLst>
            <a:ahLst/>
            <a:cxnLst>
              <a:cxn ang="T10">
                <a:pos x="T0" y="T1"/>
              </a:cxn>
              <a:cxn ang="T11">
                <a:pos x="T2" y="T3"/>
              </a:cxn>
              <a:cxn ang="T12">
                <a:pos x="T4" y="T5"/>
              </a:cxn>
              <a:cxn ang="T13">
                <a:pos x="T6" y="T7"/>
              </a:cxn>
              <a:cxn ang="T14">
                <a:pos x="T8" y="T9"/>
              </a:cxn>
            </a:cxnLst>
            <a:rect l="T15" t="T16" r="T17" b="T18"/>
            <a:pathLst>
              <a:path w="389" h="167">
                <a:moveTo>
                  <a:pt x="0" y="167"/>
                </a:moveTo>
                <a:lnTo>
                  <a:pt x="389" y="151"/>
                </a:lnTo>
                <a:lnTo>
                  <a:pt x="301" y="8"/>
                </a:lnTo>
                <a:lnTo>
                  <a:pt x="92" y="0"/>
                </a:lnTo>
                <a:lnTo>
                  <a:pt x="0" y="167"/>
                </a:lnTo>
                <a:close/>
              </a:path>
            </a:pathLst>
          </a:custGeom>
          <a:solidFill>
            <a:srgbClr val="FF0000">
              <a:alpha val="36862"/>
            </a:srgbClr>
          </a:solidFill>
          <a:ln w="19050">
            <a:solidFill>
              <a:srgbClr val="FF0000"/>
            </a:solidFill>
            <a:round/>
            <a:headEnd type="none" w="med" len="med"/>
            <a:tailEnd type="none" w="med" len="med"/>
          </a:ln>
        </p:spPr>
        <p:txBody>
          <a:bodyPr/>
          <a:lstStyle/>
          <a:p>
            <a:endParaRPr lang="nl-NL"/>
          </a:p>
        </p:txBody>
      </p:sp>
      <p:sp>
        <p:nvSpPr>
          <p:cNvPr id="11295" name="Freeform 31"/>
          <p:cNvSpPr>
            <a:spLocks/>
          </p:cNvSpPr>
          <p:nvPr/>
        </p:nvSpPr>
        <p:spPr bwMode="auto">
          <a:xfrm>
            <a:off x="4995864" y="1603375"/>
            <a:ext cx="358775" cy="357188"/>
          </a:xfrm>
          <a:custGeom>
            <a:avLst/>
            <a:gdLst>
              <a:gd name="T0" fmla="*/ 0 w 226"/>
              <a:gd name="T1" fmla="*/ 344488 h 225"/>
              <a:gd name="T2" fmla="*/ 173038 w 226"/>
              <a:gd name="T3" fmla="*/ 292100 h 225"/>
              <a:gd name="T4" fmla="*/ 358775 w 226"/>
              <a:gd name="T5" fmla="*/ 357188 h 225"/>
              <a:gd name="T6" fmla="*/ 265113 w 226"/>
              <a:gd name="T7" fmla="*/ 133350 h 225"/>
              <a:gd name="T8" fmla="*/ 344488 w 226"/>
              <a:gd name="T9" fmla="*/ 12700 h 225"/>
              <a:gd name="T10" fmla="*/ 0 w 226"/>
              <a:gd name="T11" fmla="*/ 0 h 225"/>
              <a:gd name="T12" fmla="*/ 0 w 226"/>
              <a:gd name="T13" fmla="*/ 344488 h 225"/>
              <a:gd name="T14" fmla="*/ 0 60000 65536"/>
              <a:gd name="T15" fmla="*/ 0 60000 65536"/>
              <a:gd name="T16" fmla="*/ 0 60000 65536"/>
              <a:gd name="T17" fmla="*/ 0 60000 65536"/>
              <a:gd name="T18" fmla="*/ 0 60000 65536"/>
              <a:gd name="T19" fmla="*/ 0 60000 65536"/>
              <a:gd name="T20" fmla="*/ 0 60000 65536"/>
              <a:gd name="T21" fmla="*/ 0 w 226"/>
              <a:gd name="T22" fmla="*/ 0 h 225"/>
              <a:gd name="T23" fmla="*/ 226 w 226"/>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225">
                <a:moveTo>
                  <a:pt x="0" y="217"/>
                </a:moveTo>
                <a:lnTo>
                  <a:pt x="109" y="184"/>
                </a:lnTo>
                <a:lnTo>
                  <a:pt x="226" y="225"/>
                </a:lnTo>
                <a:lnTo>
                  <a:pt x="167" y="84"/>
                </a:lnTo>
                <a:lnTo>
                  <a:pt x="217" y="8"/>
                </a:lnTo>
                <a:lnTo>
                  <a:pt x="0" y="0"/>
                </a:lnTo>
                <a:lnTo>
                  <a:pt x="0" y="217"/>
                </a:lnTo>
                <a:close/>
              </a:path>
            </a:pathLst>
          </a:custGeom>
          <a:solidFill>
            <a:srgbClr val="FF0000">
              <a:alpha val="36862"/>
            </a:srgbClr>
          </a:solidFill>
          <a:ln w="19050">
            <a:solidFill>
              <a:srgbClr val="FF0000"/>
            </a:solidFill>
            <a:round/>
            <a:headEnd type="none" w="med" len="med"/>
            <a:tailEnd type="none" w="med" len="med"/>
          </a:ln>
        </p:spPr>
        <p:txBody>
          <a:bodyPr/>
          <a:lstStyle/>
          <a:p>
            <a:endParaRPr lang="nl-NL"/>
          </a:p>
        </p:txBody>
      </p:sp>
      <p:sp>
        <p:nvSpPr>
          <p:cNvPr id="11296" name="Freeform 32"/>
          <p:cNvSpPr>
            <a:spLocks/>
          </p:cNvSpPr>
          <p:nvPr/>
        </p:nvSpPr>
        <p:spPr bwMode="auto">
          <a:xfrm>
            <a:off x="5951539" y="1412876"/>
            <a:ext cx="504825" cy="576263"/>
          </a:xfrm>
          <a:custGeom>
            <a:avLst/>
            <a:gdLst>
              <a:gd name="T0" fmla="*/ 0 w 284"/>
              <a:gd name="T1" fmla="*/ 288132 h 256"/>
              <a:gd name="T2" fmla="*/ 33774 w 284"/>
              <a:gd name="T3" fmla="*/ 513234 h 256"/>
              <a:gd name="T4" fmla="*/ 325292 w 284"/>
              <a:gd name="T5" fmla="*/ 576263 h 256"/>
              <a:gd name="T6" fmla="*/ 488827 w 284"/>
              <a:gd name="T7" fmla="*/ 432197 h 256"/>
              <a:gd name="T8" fmla="*/ 504825 w 284"/>
              <a:gd name="T9" fmla="*/ 225103 h 256"/>
              <a:gd name="T10" fmla="*/ 277298 w 284"/>
              <a:gd name="T11" fmla="*/ 0 h 256"/>
              <a:gd name="T12" fmla="*/ 31996 w 284"/>
              <a:gd name="T13" fmla="*/ 96794 h 256"/>
              <a:gd name="T14" fmla="*/ 0 w 284"/>
              <a:gd name="T15" fmla="*/ 288132 h 256"/>
              <a:gd name="T16" fmla="*/ 0 60000 65536"/>
              <a:gd name="T17" fmla="*/ 0 60000 65536"/>
              <a:gd name="T18" fmla="*/ 0 60000 65536"/>
              <a:gd name="T19" fmla="*/ 0 60000 65536"/>
              <a:gd name="T20" fmla="*/ 0 60000 65536"/>
              <a:gd name="T21" fmla="*/ 0 60000 65536"/>
              <a:gd name="T22" fmla="*/ 0 60000 65536"/>
              <a:gd name="T23" fmla="*/ 0 60000 65536"/>
              <a:gd name="T24" fmla="*/ 0 w 284"/>
              <a:gd name="T25" fmla="*/ 0 h 256"/>
              <a:gd name="T26" fmla="*/ 284 w 284"/>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4" h="256">
                <a:moveTo>
                  <a:pt x="0" y="128"/>
                </a:moveTo>
                <a:lnTo>
                  <a:pt x="19" y="228"/>
                </a:lnTo>
                <a:lnTo>
                  <a:pt x="183" y="256"/>
                </a:lnTo>
                <a:lnTo>
                  <a:pt x="275" y="192"/>
                </a:lnTo>
                <a:lnTo>
                  <a:pt x="284" y="100"/>
                </a:lnTo>
                <a:lnTo>
                  <a:pt x="156" y="0"/>
                </a:lnTo>
                <a:lnTo>
                  <a:pt x="18" y="43"/>
                </a:lnTo>
                <a:lnTo>
                  <a:pt x="0" y="128"/>
                </a:lnTo>
                <a:close/>
              </a:path>
            </a:pathLst>
          </a:custGeom>
          <a:solidFill>
            <a:srgbClr val="FF0000">
              <a:alpha val="36862"/>
            </a:srgbClr>
          </a:solidFill>
          <a:ln w="19050">
            <a:solidFill>
              <a:srgbClr val="FF0000"/>
            </a:solidFill>
            <a:round/>
            <a:headEnd type="none" w="med" len="med"/>
            <a:tailEnd type="none" w="med" len="med"/>
          </a:ln>
        </p:spPr>
        <p:txBody>
          <a:bodyPr/>
          <a:lstStyle/>
          <a:p>
            <a:endParaRPr lang="nl-NL"/>
          </a:p>
        </p:txBody>
      </p:sp>
      <p:sp>
        <p:nvSpPr>
          <p:cNvPr id="11297" name="Freeform 33"/>
          <p:cNvSpPr>
            <a:spLocks/>
          </p:cNvSpPr>
          <p:nvPr/>
        </p:nvSpPr>
        <p:spPr bwMode="auto">
          <a:xfrm>
            <a:off x="5578475" y="3444875"/>
            <a:ext cx="769938" cy="730250"/>
          </a:xfrm>
          <a:custGeom>
            <a:avLst/>
            <a:gdLst>
              <a:gd name="T0" fmla="*/ 0 w 485"/>
              <a:gd name="T1" fmla="*/ 173038 h 460"/>
              <a:gd name="T2" fmla="*/ 119063 w 485"/>
              <a:gd name="T3" fmla="*/ 568325 h 460"/>
              <a:gd name="T4" fmla="*/ 465138 w 485"/>
              <a:gd name="T5" fmla="*/ 730250 h 460"/>
              <a:gd name="T6" fmla="*/ 730250 w 485"/>
              <a:gd name="T7" fmla="*/ 609600 h 460"/>
              <a:gd name="T8" fmla="*/ 769938 w 485"/>
              <a:gd name="T9" fmla="*/ 371475 h 460"/>
              <a:gd name="T10" fmla="*/ 596900 w 485"/>
              <a:gd name="T11" fmla="*/ 358775 h 460"/>
              <a:gd name="T12" fmla="*/ 385763 w 485"/>
              <a:gd name="T13" fmla="*/ 200025 h 460"/>
              <a:gd name="T14" fmla="*/ 331788 w 485"/>
              <a:gd name="T15" fmla="*/ 0 h 460"/>
              <a:gd name="T16" fmla="*/ 146050 w 485"/>
              <a:gd name="T17" fmla="*/ 120650 h 460"/>
              <a:gd name="T18" fmla="*/ 0 w 485"/>
              <a:gd name="T19" fmla="*/ 173038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5"/>
              <a:gd name="T31" fmla="*/ 0 h 460"/>
              <a:gd name="T32" fmla="*/ 485 w 48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5" h="460">
                <a:moveTo>
                  <a:pt x="0" y="109"/>
                </a:moveTo>
                <a:lnTo>
                  <a:pt x="75" y="358"/>
                </a:lnTo>
                <a:lnTo>
                  <a:pt x="293" y="460"/>
                </a:lnTo>
                <a:lnTo>
                  <a:pt x="460" y="384"/>
                </a:lnTo>
                <a:lnTo>
                  <a:pt x="485" y="234"/>
                </a:lnTo>
                <a:lnTo>
                  <a:pt x="376" y="226"/>
                </a:lnTo>
                <a:lnTo>
                  <a:pt x="243" y="126"/>
                </a:lnTo>
                <a:lnTo>
                  <a:pt x="209" y="0"/>
                </a:lnTo>
                <a:lnTo>
                  <a:pt x="92" y="76"/>
                </a:lnTo>
                <a:lnTo>
                  <a:pt x="0" y="109"/>
                </a:lnTo>
                <a:close/>
              </a:path>
            </a:pathLst>
          </a:custGeom>
          <a:solidFill>
            <a:srgbClr val="993300">
              <a:alpha val="36862"/>
            </a:srgbClr>
          </a:solidFill>
          <a:ln w="19050">
            <a:solidFill>
              <a:srgbClr val="993300"/>
            </a:solidFill>
            <a:round/>
            <a:headEnd type="none" w="med" len="med"/>
            <a:tailEnd type="none" w="med" len="med"/>
          </a:ln>
        </p:spPr>
        <p:txBody>
          <a:bodyPr/>
          <a:lstStyle/>
          <a:p>
            <a:endParaRPr lang="nl-NL"/>
          </a:p>
        </p:txBody>
      </p:sp>
      <p:sp>
        <p:nvSpPr>
          <p:cNvPr id="11299" name="Freeform 35"/>
          <p:cNvSpPr>
            <a:spLocks/>
          </p:cNvSpPr>
          <p:nvPr/>
        </p:nvSpPr>
        <p:spPr bwMode="auto">
          <a:xfrm>
            <a:off x="5087938" y="2708276"/>
            <a:ext cx="487362" cy="504825"/>
          </a:xfrm>
          <a:custGeom>
            <a:avLst/>
            <a:gdLst>
              <a:gd name="T0" fmla="*/ 0 w 307"/>
              <a:gd name="T1" fmla="*/ 252413 h 318"/>
              <a:gd name="T2" fmla="*/ 33337 w 307"/>
              <a:gd name="T3" fmla="*/ 449263 h 318"/>
              <a:gd name="T4" fmla="*/ 323850 w 307"/>
              <a:gd name="T5" fmla="*/ 504825 h 318"/>
              <a:gd name="T6" fmla="*/ 487362 w 307"/>
              <a:gd name="T7" fmla="*/ 379413 h 318"/>
              <a:gd name="T8" fmla="*/ 438150 w 307"/>
              <a:gd name="T9" fmla="*/ 61913 h 318"/>
              <a:gd name="T10" fmla="*/ 276225 w 307"/>
              <a:gd name="T11" fmla="*/ 0 h 318"/>
              <a:gd name="T12" fmla="*/ 31750 w 307"/>
              <a:gd name="T13" fmla="*/ 84138 h 318"/>
              <a:gd name="T14" fmla="*/ 0 w 307"/>
              <a:gd name="T15" fmla="*/ 252413 h 318"/>
              <a:gd name="T16" fmla="*/ 0 60000 65536"/>
              <a:gd name="T17" fmla="*/ 0 60000 65536"/>
              <a:gd name="T18" fmla="*/ 0 60000 65536"/>
              <a:gd name="T19" fmla="*/ 0 60000 65536"/>
              <a:gd name="T20" fmla="*/ 0 60000 65536"/>
              <a:gd name="T21" fmla="*/ 0 60000 65536"/>
              <a:gd name="T22" fmla="*/ 0 60000 65536"/>
              <a:gd name="T23" fmla="*/ 0 60000 65536"/>
              <a:gd name="T24" fmla="*/ 0 w 307"/>
              <a:gd name="T25" fmla="*/ 0 h 318"/>
              <a:gd name="T26" fmla="*/ 307 w 307"/>
              <a:gd name="T27" fmla="*/ 318 h 3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7" h="318">
                <a:moveTo>
                  <a:pt x="0" y="159"/>
                </a:moveTo>
                <a:lnTo>
                  <a:pt x="21" y="283"/>
                </a:lnTo>
                <a:lnTo>
                  <a:pt x="204" y="318"/>
                </a:lnTo>
                <a:lnTo>
                  <a:pt x="307" y="239"/>
                </a:lnTo>
                <a:lnTo>
                  <a:pt x="276" y="39"/>
                </a:lnTo>
                <a:lnTo>
                  <a:pt x="174" y="0"/>
                </a:lnTo>
                <a:lnTo>
                  <a:pt x="20" y="53"/>
                </a:lnTo>
                <a:lnTo>
                  <a:pt x="0" y="159"/>
                </a:lnTo>
                <a:close/>
              </a:path>
            </a:pathLst>
          </a:custGeom>
          <a:solidFill>
            <a:srgbClr val="00FFFF">
              <a:alpha val="36862"/>
            </a:srgbClr>
          </a:solidFill>
          <a:ln w="19050">
            <a:solidFill>
              <a:srgbClr val="00FFFF"/>
            </a:solidFill>
            <a:round/>
            <a:headEnd type="none" w="med" len="med"/>
            <a:tailEnd type="none" w="med" len="med"/>
          </a:ln>
        </p:spPr>
        <p:txBody>
          <a:bodyPr/>
          <a:lstStyle/>
          <a:p>
            <a:endParaRPr lang="nl-NL"/>
          </a:p>
        </p:txBody>
      </p:sp>
      <p:sp>
        <p:nvSpPr>
          <p:cNvPr id="11300" name="Freeform 36"/>
          <p:cNvSpPr>
            <a:spLocks/>
          </p:cNvSpPr>
          <p:nvPr/>
        </p:nvSpPr>
        <p:spPr bwMode="auto">
          <a:xfrm>
            <a:off x="4160839" y="1484314"/>
            <a:ext cx="477837" cy="504825"/>
          </a:xfrm>
          <a:custGeom>
            <a:avLst/>
            <a:gdLst>
              <a:gd name="T0" fmla="*/ 0 w 301"/>
              <a:gd name="T1" fmla="*/ 198438 h 318"/>
              <a:gd name="T2" fmla="*/ 96837 w 301"/>
              <a:gd name="T3" fmla="*/ 449263 h 318"/>
              <a:gd name="T4" fmla="*/ 387350 w 301"/>
              <a:gd name="T5" fmla="*/ 504825 h 318"/>
              <a:gd name="T6" fmla="*/ 477837 w 301"/>
              <a:gd name="T7" fmla="*/ 317500 h 318"/>
              <a:gd name="T8" fmla="*/ 450850 w 301"/>
              <a:gd name="T9" fmla="*/ 119063 h 318"/>
              <a:gd name="T10" fmla="*/ 339725 w 301"/>
              <a:gd name="T11" fmla="*/ 0 h 318"/>
              <a:gd name="T12" fmla="*/ 95250 w 301"/>
              <a:gd name="T13" fmla="*/ 84138 h 318"/>
              <a:gd name="T14" fmla="*/ 0 w 301"/>
              <a:gd name="T15" fmla="*/ 198438 h 318"/>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318"/>
              <a:gd name="T26" fmla="*/ 301 w 301"/>
              <a:gd name="T27" fmla="*/ 318 h 3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318">
                <a:moveTo>
                  <a:pt x="0" y="125"/>
                </a:moveTo>
                <a:lnTo>
                  <a:pt x="61" y="283"/>
                </a:lnTo>
                <a:lnTo>
                  <a:pt x="244" y="318"/>
                </a:lnTo>
                <a:lnTo>
                  <a:pt x="301" y="200"/>
                </a:lnTo>
                <a:lnTo>
                  <a:pt x="284" y="75"/>
                </a:lnTo>
                <a:lnTo>
                  <a:pt x="214" y="0"/>
                </a:lnTo>
                <a:lnTo>
                  <a:pt x="60" y="53"/>
                </a:lnTo>
                <a:lnTo>
                  <a:pt x="0" y="125"/>
                </a:lnTo>
                <a:close/>
              </a:path>
            </a:pathLst>
          </a:custGeom>
          <a:solidFill>
            <a:srgbClr val="00FFFF">
              <a:alpha val="36862"/>
            </a:srgbClr>
          </a:solidFill>
          <a:ln w="19050">
            <a:solidFill>
              <a:srgbClr val="00FFFF"/>
            </a:solidFill>
            <a:round/>
            <a:headEnd type="none" w="med" len="med"/>
            <a:tailEnd type="none" w="med" len="med"/>
          </a:ln>
        </p:spPr>
        <p:txBody>
          <a:bodyPr/>
          <a:lstStyle/>
          <a:p>
            <a:endParaRPr lang="nl-NL"/>
          </a:p>
        </p:txBody>
      </p:sp>
      <p:sp>
        <p:nvSpPr>
          <p:cNvPr id="11301" name="Freeform 37"/>
          <p:cNvSpPr>
            <a:spLocks/>
          </p:cNvSpPr>
          <p:nvPr/>
        </p:nvSpPr>
        <p:spPr bwMode="auto">
          <a:xfrm>
            <a:off x="5951539" y="3068639"/>
            <a:ext cx="720725" cy="720725"/>
          </a:xfrm>
          <a:custGeom>
            <a:avLst/>
            <a:gdLst>
              <a:gd name="T0" fmla="*/ 0 w 307"/>
              <a:gd name="T1" fmla="*/ 360363 h 318"/>
              <a:gd name="T2" fmla="*/ 49300 w 307"/>
              <a:gd name="T3" fmla="*/ 641400 h 318"/>
              <a:gd name="T4" fmla="*/ 478918 w 307"/>
              <a:gd name="T5" fmla="*/ 720725 h 318"/>
              <a:gd name="T6" fmla="*/ 720725 w 307"/>
              <a:gd name="T7" fmla="*/ 541677 h 318"/>
              <a:gd name="T8" fmla="*/ 647948 w 307"/>
              <a:gd name="T9" fmla="*/ 88391 h 318"/>
              <a:gd name="T10" fmla="*/ 408489 w 307"/>
              <a:gd name="T11" fmla="*/ 0 h 318"/>
              <a:gd name="T12" fmla="*/ 46953 w 307"/>
              <a:gd name="T13" fmla="*/ 120121 h 318"/>
              <a:gd name="T14" fmla="*/ 0 w 307"/>
              <a:gd name="T15" fmla="*/ 360363 h 318"/>
              <a:gd name="T16" fmla="*/ 0 60000 65536"/>
              <a:gd name="T17" fmla="*/ 0 60000 65536"/>
              <a:gd name="T18" fmla="*/ 0 60000 65536"/>
              <a:gd name="T19" fmla="*/ 0 60000 65536"/>
              <a:gd name="T20" fmla="*/ 0 60000 65536"/>
              <a:gd name="T21" fmla="*/ 0 60000 65536"/>
              <a:gd name="T22" fmla="*/ 0 60000 65536"/>
              <a:gd name="T23" fmla="*/ 0 60000 65536"/>
              <a:gd name="T24" fmla="*/ 0 w 307"/>
              <a:gd name="T25" fmla="*/ 0 h 318"/>
              <a:gd name="T26" fmla="*/ 307 w 307"/>
              <a:gd name="T27" fmla="*/ 318 h 3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7" h="318">
                <a:moveTo>
                  <a:pt x="0" y="159"/>
                </a:moveTo>
                <a:lnTo>
                  <a:pt x="21" y="283"/>
                </a:lnTo>
                <a:lnTo>
                  <a:pt x="204" y="318"/>
                </a:lnTo>
                <a:lnTo>
                  <a:pt x="307" y="239"/>
                </a:lnTo>
                <a:lnTo>
                  <a:pt x="276" y="39"/>
                </a:lnTo>
                <a:lnTo>
                  <a:pt x="174" y="0"/>
                </a:lnTo>
                <a:lnTo>
                  <a:pt x="20" y="53"/>
                </a:lnTo>
                <a:lnTo>
                  <a:pt x="0" y="159"/>
                </a:lnTo>
                <a:close/>
              </a:path>
            </a:pathLst>
          </a:custGeom>
          <a:solidFill>
            <a:srgbClr val="00FFFF">
              <a:alpha val="36862"/>
            </a:srgbClr>
          </a:solidFill>
          <a:ln w="19050">
            <a:solidFill>
              <a:srgbClr val="00FFFF"/>
            </a:solidFill>
            <a:round/>
            <a:headEnd type="none" w="med" len="med"/>
            <a:tailEnd type="none" w="med" len="med"/>
          </a:ln>
        </p:spPr>
        <p:txBody>
          <a:bodyPr/>
          <a:lstStyle/>
          <a:p>
            <a:endParaRPr lang="nl-NL"/>
          </a:p>
        </p:txBody>
      </p:sp>
      <p:sp>
        <p:nvSpPr>
          <p:cNvPr id="11302" name="Freeform 38"/>
          <p:cNvSpPr>
            <a:spLocks/>
          </p:cNvSpPr>
          <p:nvPr/>
        </p:nvSpPr>
        <p:spPr bwMode="auto">
          <a:xfrm>
            <a:off x="5303838" y="1412876"/>
            <a:ext cx="647700" cy="720725"/>
          </a:xfrm>
          <a:custGeom>
            <a:avLst/>
            <a:gdLst>
              <a:gd name="T0" fmla="*/ 0 w 284"/>
              <a:gd name="T1" fmla="*/ 360363 h 256"/>
              <a:gd name="T2" fmla="*/ 43332 w 284"/>
              <a:gd name="T3" fmla="*/ 641896 h 256"/>
              <a:gd name="T4" fmla="*/ 417356 w 284"/>
              <a:gd name="T5" fmla="*/ 720725 h 256"/>
              <a:gd name="T6" fmla="*/ 627174 w 284"/>
              <a:gd name="T7" fmla="*/ 540544 h 256"/>
              <a:gd name="T8" fmla="*/ 647700 w 284"/>
              <a:gd name="T9" fmla="*/ 281533 h 256"/>
              <a:gd name="T10" fmla="*/ 355779 w 284"/>
              <a:gd name="T11" fmla="*/ 0 h 256"/>
              <a:gd name="T12" fmla="*/ 41051 w 284"/>
              <a:gd name="T13" fmla="*/ 121059 h 256"/>
              <a:gd name="T14" fmla="*/ 0 w 284"/>
              <a:gd name="T15" fmla="*/ 360363 h 256"/>
              <a:gd name="T16" fmla="*/ 0 60000 65536"/>
              <a:gd name="T17" fmla="*/ 0 60000 65536"/>
              <a:gd name="T18" fmla="*/ 0 60000 65536"/>
              <a:gd name="T19" fmla="*/ 0 60000 65536"/>
              <a:gd name="T20" fmla="*/ 0 60000 65536"/>
              <a:gd name="T21" fmla="*/ 0 60000 65536"/>
              <a:gd name="T22" fmla="*/ 0 60000 65536"/>
              <a:gd name="T23" fmla="*/ 0 60000 65536"/>
              <a:gd name="T24" fmla="*/ 0 w 284"/>
              <a:gd name="T25" fmla="*/ 0 h 256"/>
              <a:gd name="T26" fmla="*/ 284 w 284"/>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4" h="256">
                <a:moveTo>
                  <a:pt x="0" y="128"/>
                </a:moveTo>
                <a:lnTo>
                  <a:pt x="19" y="228"/>
                </a:lnTo>
                <a:lnTo>
                  <a:pt x="183" y="256"/>
                </a:lnTo>
                <a:lnTo>
                  <a:pt x="275" y="192"/>
                </a:lnTo>
                <a:lnTo>
                  <a:pt x="284" y="100"/>
                </a:lnTo>
                <a:lnTo>
                  <a:pt x="156" y="0"/>
                </a:lnTo>
                <a:lnTo>
                  <a:pt x="18" y="43"/>
                </a:lnTo>
                <a:lnTo>
                  <a:pt x="0" y="128"/>
                </a:lnTo>
                <a:close/>
              </a:path>
            </a:pathLst>
          </a:custGeom>
          <a:solidFill>
            <a:srgbClr val="993300">
              <a:alpha val="36862"/>
            </a:srgbClr>
          </a:solidFill>
          <a:ln w="19050">
            <a:solidFill>
              <a:srgbClr val="993300"/>
            </a:solidFill>
            <a:round/>
            <a:headEnd type="none" w="med" len="med"/>
            <a:tailEnd type="none" w="med" len="med"/>
          </a:ln>
        </p:spPr>
        <p:txBody>
          <a:bodyPr/>
          <a:lstStyle/>
          <a:p>
            <a:endParaRPr lang="nl-NL"/>
          </a:p>
        </p:txBody>
      </p:sp>
    </p:spTree>
    <p:extLst>
      <p:ext uri="{BB962C8B-B14F-4D97-AF65-F5344CB8AC3E}">
        <p14:creationId xmlns:p14="http://schemas.microsoft.com/office/powerpoint/2010/main" val="76426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289"/>
                                        </p:tgtEl>
                                        <p:attrNameLst>
                                          <p:attrName>style.visibility</p:attrName>
                                        </p:attrNameLst>
                                      </p:cBhvr>
                                      <p:to>
                                        <p:strVal val="visible"/>
                                      </p:to>
                                    </p:set>
                                    <p:anim calcmode="lin" valueType="num">
                                      <p:cBhvr>
                                        <p:cTn id="7" dur="500" fill="hold"/>
                                        <p:tgtEl>
                                          <p:spTgt spid="11289"/>
                                        </p:tgtEl>
                                        <p:attrNameLst>
                                          <p:attrName>ppt_w</p:attrName>
                                        </p:attrNameLst>
                                      </p:cBhvr>
                                      <p:tavLst>
                                        <p:tav tm="0">
                                          <p:val>
                                            <p:fltVal val="0"/>
                                          </p:val>
                                        </p:tav>
                                        <p:tav tm="100000">
                                          <p:val>
                                            <p:strVal val="#ppt_w"/>
                                          </p:val>
                                        </p:tav>
                                      </p:tavLst>
                                    </p:anim>
                                    <p:anim calcmode="lin" valueType="num">
                                      <p:cBhvr>
                                        <p:cTn id="8" dur="500" fill="hold"/>
                                        <p:tgtEl>
                                          <p:spTgt spid="11289"/>
                                        </p:tgtEl>
                                        <p:attrNameLst>
                                          <p:attrName>ppt_h</p:attrName>
                                        </p:attrNameLst>
                                      </p:cBhvr>
                                      <p:tavLst>
                                        <p:tav tm="0">
                                          <p:val>
                                            <p:fltVal val="0"/>
                                          </p:val>
                                        </p:tav>
                                        <p:tav tm="100000">
                                          <p:val>
                                            <p:strVal val="#ppt_h"/>
                                          </p:val>
                                        </p:tav>
                                      </p:tavLst>
                                    </p:anim>
                                    <p:animEffect transition="in" filter="fade">
                                      <p:cBhvr>
                                        <p:cTn id="9" dur="500"/>
                                        <p:tgtEl>
                                          <p:spTgt spid="11289"/>
                                        </p:tgtEl>
                                      </p:cBhvr>
                                    </p:animEffect>
                                  </p:childTnLst>
                                  <p:subTnLst>
                                    <p:set>
                                      <p:cBhvr override="childStyle">
                                        <p:cTn dur="1" fill="hold" display="0" masterRel="nextClick" afterEffect="1"/>
                                        <p:tgtEl>
                                          <p:spTgt spid="11289"/>
                                        </p:tgtEl>
                                        <p:attrNameLst>
                                          <p:attrName>style.visibility</p:attrName>
                                        </p:attrNameLst>
                                      </p:cBhvr>
                                      <p:to>
                                        <p:strVal val="hidden"/>
                                      </p:to>
                                    </p:set>
                                  </p:subTnLst>
                                </p:cTn>
                              </p:par>
                              <p:par>
                                <p:cTn id="10" presetID="53" presetClass="entr" presetSubtype="0" fill="hold" nodeType="withEffect">
                                  <p:stCondLst>
                                    <p:cond delay="0"/>
                                  </p:stCondLst>
                                  <p:childTnLst>
                                    <p:set>
                                      <p:cBhvr>
                                        <p:cTn id="11" dur="1" fill="hold">
                                          <p:stCondLst>
                                            <p:cond delay="0"/>
                                          </p:stCondLst>
                                        </p:cTn>
                                        <p:tgtEl>
                                          <p:spTgt spid="11267"/>
                                        </p:tgtEl>
                                        <p:attrNameLst>
                                          <p:attrName>style.visibility</p:attrName>
                                        </p:attrNameLst>
                                      </p:cBhvr>
                                      <p:to>
                                        <p:strVal val="visible"/>
                                      </p:to>
                                    </p:set>
                                    <p:anim calcmode="lin" valueType="num">
                                      <p:cBhvr>
                                        <p:cTn id="12" dur="500" fill="hold"/>
                                        <p:tgtEl>
                                          <p:spTgt spid="11267"/>
                                        </p:tgtEl>
                                        <p:attrNameLst>
                                          <p:attrName>ppt_w</p:attrName>
                                        </p:attrNameLst>
                                      </p:cBhvr>
                                      <p:tavLst>
                                        <p:tav tm="0">
                                          <p:val>
                                            <p:fltVal val="0"/>
                                          </p:val>
                                        </p:tav>
                                        <p:tav tm="100000">
                                          <p:val>
                                            <p:strVal val="#ppt_w"/>
                                          </p:val>
                                        </p:tav>
                                      </p:tavLst>
                                    </p:anim>
                                    <p:anim calcmode="lin" valueType="num">
                                      <p:cBhvr>
                                        <p:cTn id="13" dur="500" fill="hold"/>
                                        <p:tgtEl>
                                          <p:spTgt spid="11267"/>
                                        </p:tgtEl>
                                        <p:attrNameLst>
                                          <p:attrName>ppt_h</p:attrName>
                                        </p:attrNameLst>
                                      </p:cBhvr>
                                      <p:tavLst>
                                        <p:tav tm="0">
                                          <p:val>
                                            <p:fltVal val="0"/>
                                          </p:val>
                                        </p:tav>
                                        <p:tav tm="100000">
                                          <p:val>
                                            <p:strVal val="#ppt_h"/>
                                          </p:val>
                                        </p:tav>
                                      </p:tavLst>
                                    </p:anim>
                                    <p:animEffect transition="in" filter="fade">
                                      <p:cBhvr>
                                        <p:cTn id="14" dur="500"/>
                                        <p:tgtEl>
                                          <p:spTgt spid="11267"/>
                                        </p:tgtEl>
                                      </p:cBhvr>
                                    </p:animEffect>
                                  </p:childTnLst>
                                  <p:subTnLst>
                                    <p:set>
                                      <p:cBhvr override="childStyle">
                                        <p:cTn dur="1" fill="hold" display="0" masterRel="nextClick" afterEffect="1"/>
                                        <p:tgtEl>
                                          <p:spTgt spid="11267"/>
                                        </p:tgtEl>
                                        <p:attrNameLst>
                                          <p:attrName>style.visibility</p:attrName>
                                        </p:attrNameLst>
                                      </p:cBhvr>
                                      <p:to>
                                        <p:strVal val="hidden"/>
                                      </p:to>
                                    </p:set>
                                  </p:subTnLst>
                                </p:cTn>
                              </p:par>
                              <p:par>
                                <p:cTn id="15" presetID="53" presetClass="entr" presetSubtype="0" fill="hold" nodeType="withEffect">
                                  <p:stCondLst>
                                    <p:cond delay="0"/>
                                  </p:stCondLst>
                                  <p:childTnLst>
                                    <p:set>
                                      <p:cBhvr>
                                        <p:cTn id="16" dur="1" fill="hold">
                                          <p:stCondLst>
                                            <p:cond delay="0"/>
                                          </p:stCondLst>
                                        </p:cTn>
                                        <p:tgtEl>
                                          <p:spTgt spid="11285"/>
                                        </p:tgtEl>
                                        <p:attrNameLst>
                                          <p:attrName>style.visibility</p:attrName>
                                        </p:attrNameLst>
                                      </p:cBhvr>
                                      <p:to>
                                        <p:strVal val="visible"/>
                                      </p:to>
                                    </p:set>
                                    <p:anim calcmode="lin" valueType="num">
                                      <p:cBhvr>
                                        <p:cTn id="17" dur="500" fill="hold"/>
                                        <p:tgtEl>
                                          <p:spTgt spid="11285"/>
                                        </p:tgtEl>
                                        <p:attrNameLst>
                                          <p:attrName>ppt_w</p:attrName>
                                        </p:attrNameLst>
                                      </p:cBhvr>
                                      <p:tavLst>
                                        <p:tav tm="0">
                                          <p:val>
                                            <p:fltVal val="0"/>
                                          </p:val>
                                        </p:tav>
                                        <p:tav tm="100000">
                                          <p:val>
                                            <p:strVal val="#ppt_w"/>
                                          </p:val>
                                        </p:tav>
                                      </p:tavLst>
                                    </p:anim>
                                    <p:anim calcmode="lin" valueType="num">
                                      <p:cBhvr>
                                        <p:cTn id="18" dur="500" fill="hold"/>
                                        <p:tgtEl>
                                          <p:spTgt spid="11285"/>
                                        </p:tgtEl>
                                        <p:attrNameLst>
                                          <p:attrName>ppt_h</p:attrName>
                                        </p:attrNameLst>
                                      </p:cBhvr>
                                      <p:tavLst>
                                        <p:tav tm="0">
                                          <p:val>
                                            <p:fltVal val="0"/>
                                          </p:val>
                                        </p:tav>
                                        <p:tav tm="100000">
                                          <p:val>
                                            <p:strVal val="#ppt_h"/>
                                          </p:val>
                                        </p:tav>
                                      </p:tavLst>
                                    </p:anim>
                                    <p:animEffect transition="in" filter="fade">
                                      <p:cBhvr>
                                        <p:cTn id="19" dur="500"/>
                                        <p:tgtEl>
                                          <p:spTgt spid="11285"/>
                                        </p:tgtEl>
                                      </p:cBhvr>
                                    </p:animEffect>
                                  </p:childTnLst>
                                  <p:subTnLst>
                                    <p:set>
                                      <p:cBhvr override="childStyle">
                                        <p:cTn dur="1" fill="hold" display="0" masterRel="nextClick" afterEffect="1"/>
                                        <p:tgtEl>
                                          <p:spTgt spid="11285"/>
                                        </p:tgtEl>
                                        <p:attrNameLst>
                                          <p:attrName>style.visibility</p:attrName>
                                        </p:attrNameLst>
                                      </p:cBhvr>
                                      <p:to>
                                        <p:strVal val="hidden"/>
                                      </p:to>
                                    </p:set>
                                  </p:subTnLst>
                                </p:cTn>
                              </p:par>
                              <p:par>
                                <p:cTn id="20" presetID="53" presetClass="entr" presetSubtype="0" fill="hold" nodeType="withEffect">
                                  <p:stCondLst>
                                    <p:cond delay="0"/>
                                  </p:stCondLst>
                                  <p:childTnLst>
                                    <p:set>
                                      <p:cBhvr>
                                        <p:cTn id="21" dur="1" fill="hold">
                                          <p:stCondLst>
                                            <p:cond delay="0"/>
                                          </p:stCondLst>
                                        </p:cTn>
                                        <p:tgtEl>
                                          <p:spTgt spid="11286"/>
                                        </p:tgtEl>
                                        <p:attrNameLst>
                                          <p:attrName>style.visibility</p:attrName>
                                        </p:attrNameLst>
                                      </p:cBhvr>
                                      <p:to>
                                        <p:strVal val="visible"/>
                                      </p:to>
                                    </p:set>
                                    <p:anim calcmode="lin" valueType="num">
                                      <p:cBhvr>
                                        <p:cTn id="22" dur="500" fill="hold"/>
                                        <p:tgtEl>
                                          <p:spTgt spid="11286"/>
                                        </p:tgtEl>
                                        <p:attrNameLst>
                                          <p:attrName>ppt_w</p:attrName>
                                        </p:attrNameLst>
                                      </p:cBhvr>
                                      <p:tavLst>
                                        <p:tav tm="0">
                                          <p:val>
                                            <p:fltVal val="0"/>
                                          </p:val>
                                        </p:tav>
                                        <p:tav tm="100000">
                                          <p:val>
                                            <p:strVal val="#ppt_w"/>
                                          </p:val>
                                        </p:tav>
                                      </p:tavLst>
                                    </p:anim>
                                    <p:anim calcmode="lin" valueType="num">
                                      <p:cBhvr>
                                        <p:cTn id="23" dur="500" fill="hold"/>
                                        <p:tgtEl>
                                          <p:spTgt spid="11286"/>
                                        </p:tgtEl>
                                        <p:attrNameLst>
                                          <p:attrName>ppt_h</p:attrName>
                                        </p:attrNameLst>
                                      </p:cBhvr>
                                      <p:tavLst>
                                        <p:tav tm="0">
                                          <p:val>
                                            <p:fltVal val="0"/>
                                          </p:val>
                                        </p:tav>
                                        <p:tav tm="100000">
                                          <p:val>
                                            <p:strVal val="#ppt_h"/>
                                          </p:val>
                                        </p:tav>
                                      </p:tavLst>
                                    </p:anim>
                                    <p:animEffect transition="in" filter="fade">
                                      <p:cBhvr>
                                        <p:cTn id="24" dur="500"/>
                                        <p:tgtEl>
                                          <p:spTgt spid="11286"/>
                                        </p:tgtEl>
                                      </p:cBhvr>
                                    </p:animEffect>
                                  </p:childTnLst>
                                  <p:subTnLst>
                                    <p:set>
                                      <p:cBhvr override="childStyle">
                                        <p:cTn dur="1" fill="hold" display="0" masterRel="nextClick" afterEffect="1"/>
                                        <p:tgtEl>
                                          <p:spTgt spid="11286"/>
                                        </p:tgtEl>
                                        <p:attrNameLst>
                                          <p:attrName>style.visibility</p:attrName>
                                        </p:attrNameLst>
                                      </p:cBhvr>
                                      <p:to>
                                        <p:strVal val="hidden"/>
                                      </p:to>
                                    </p:set>
                                  </p:subTnLst>
                                </p:cTn>
                              </p:par>
                              <p:par>
                                <p:cTn id="25" presetID="53" presetClass="entr" presetSubtype="0" fill="hold" nodeType="withEffect">
                                  <p:stCondLst>
                                    <p:cond delay="0"/>
                                  </p:stCondLst>
                                  <p:childTnLst>
                                    <p:set>
                                      <p:cBhvr>
                                        <p:cTn id="26" dur="1" fill="hold">
                                          <p:stCondLst>
                                            <p:cond delay="0"/>
                                          </p:stCondLst>
                                        </p:cTn>
                                        <p:tgtEl>
                                          <p:spTgt spid="11288"/>
                                        </p:tgtEl>
                                        <p:attrNameLst>
                                          <p:attrName>style.visibility</p:attrName>
                                        </p:attrNameLst>
                                      </p:cBhvr>
                                      <p:to>
                                        <p:strVal val="visible"/>
                                      </p:to>
                                    </p:set>
                                    <p:anim calcmode="lin" valueType="num">
                                      <p:cBhvr>
                                        <p:cTn id="27" dur="500" fill="hold"/>
                                        <p:tgtEl>
                                          <p:spTgt spid="11288"/>
                                        </p:tgtEl>
                                        <p:attrNameLst>
                                          <p:attrName>ppt_w</p:attrName>
                                        </p:attrNameLst>
                                      </p:cBhvr>
                                      <p:tavLst>
                                        <p:tav tm="0">
                                          <p:val>
                                            <p:fltVal val="0"/>
                                          </p:val>
                                        </p:tav>
                                        <p:tav tm="100000">
                                          <p:val>
                                            <p:strVal val="#ppt_w"/>
                                          </p:val>
                                        </p:tav>
                                      </p:tavLst>
                                    </p:anim>
                                    <p:anim calcmode="lin" valueType="num">
                                      <p:cBhvr>
                                        <p:cTn id="28" dur="500" fill="hold"/>
                                        <p:tgtEl>
                                          <p:spTgt spid="11288"/>
                                        </p:tgtEl>
                                        <p:attrNameLst>
                                          <p:attrName>ppt_h</p:attrName>
                                        </p:attrNameLst>
                                      </p:cBhvr>
                                      <p:tavLst>
                                        <p:tav tm="0">
                                          <p:val>
                                            <p:fltVal val="0"/>
                                          </p:val>
                                        </p:tav>
                                        <p:tav tm="100000">
                                          <p:val>
                                            <p:strVal val="#ppt_h"/>
                                          </p:val>
                                        </p:tav>
                                      </p:tavLst>
                                    </p:anim>
                                    <p:animEffect transition="in" filter="fade">
                                      <p:cBhvr>
                                        <p:cTn id="29" dur="500"/>
                                        <p:tgtEl>
                                          <p:spTgt spid="11288"/>
                                        </p:tgtEl>
                                      </p:cBhvr>
                                    </p:animEffect>
                                  </p:childTnLst>
                                  <p:subTnLst>
                                    <p:set>
                                      <p:cBhvr override="childStyle">
                                        <p:cTn dur="1" fill="hold" display="0" masterRel="nextClick" afterEffect="1"/>
                                        <p:tgtEl>
                                          <p:spTgt spid="11288"/>
                                        </p:tgtEl>
                                        <p:attrNameLst>
                                          <p:attrName>style.visibility</p:attrName>
                                        </p:attrNameLst>
                                      </p:cBhvr>
                                      <p:to>
                                        <p:strVal val="hidden"/>
                                      </p:to>
                                    </p:set>
                                  </p:subTnLst>
                                </p:cTn>
                              </p:par>
                              <p:par>
                                <p:cTn id="30" presetID="53" presetClass="entr" presetSubtype="0" fill="hold" nodeType="withEffect">
                                  <p:stCondLst>
                                    <p:cond delay="0"/>
                                  </p:stCondLst>
                                  <p:childTnLst>
                                    <p:set>
                                      <p:cBhvr>
                                        <p:cTn id="31" dur="1" fill="hold">
                                          <p:stCondLst>
                                            <p:cond delay="0"/>
                                          </p:stCondLst>
                                        </p:cTn>
                                        <p:tgtEl>
                                          <p:spTgt spid="11287"/>
                                        </p:tgtEl>
                                        <p:attrNameLst>
                                          <p:attrName>style.visibility</p:attrName>
                                        </p:attrNameLst>
                                      </p:cBhvr>
                                      <p:to>
                                        <p:strVal val="visible"/>
                                      </p:to>
                                    </p:set>
                                    <p:anim calcmode="lin" valueType="num">
                                      <p:cBhvr>
                                        <p:cTn id="32" dur="500" fill="hold"/>
                                        <p:tgtEl>
                                          <p:spTgt spid="11287"/>
                                        </p:tgtEl>
                                        <p:attrNameLst>
                                          <p:attrName>ppt_w</p:attrName>
                                        </p:attrNameLst>
                                      </p:cBhvr>
                                      <p:tavLst>
                                        <p:tav tm="0">
                                          <p:val>
                                            <p:fltVal val="0"/>
                                          </p:val>
                                        </p:tav>
                                        <p:tav tm="100000">
                                          <p:val>
                                            <p:strVal val="#ppt_w"/>
                                          </p:val>
                                        </p:tav>
                                      </p:tavLst>
                                    </p:anim>
                                    <p:anim calcmode="lin" valueType="num">
                                      <p:cBhvr>
                                        <p:cTn id="33" dur="500" fill="hold"/>
                                        <p:tgtEl>
                                          <p:spTgt spid="11287"/>
                                        </p:tgtEl>
                                        <p:attrNameLst>
                                          <p:attrName>ppt_h</p:attrName>
                                        </p:attrNameLst>
                                      </p:cBhvr>
                                      <p:tavLst>
                                        <p:tav tm="0">
                                          <p:val>
                                            <p:fltVal val="0"/>
                                          </p:val>
                                        </p:tav>
                                        <p:tav tm="100000">
                                          <p:val>
                                            <p:strVal val="#ppt_h"/>
                                          </p:val>
                                        </p:tav>
                                      </p:tavLst>
                                    </p:anim>
                                    <p:animEffect transition="in" filter="fade">
                                      <p:cBhvr>
                                        <p:cTn id="34" dur="500"/>
                                        <p:tgtEl>
                                          <p:spTgt spid="11287"/>
                                        </p:tgtEl>
                                      </p:cBhvr>
                                    </p:animEffect>
                                  </p:childTnLst>
                                  <p:subTnLst>
                                    <p:set>
                                      <p:cBhvr override="childStyle">
                                        <p:cTn dur="1" fill="hold" display="0" masterRel="nextClick" afterEffect="1"/>
                                        <p:tgtEl>
                                          <p:spTgt spid="11287"/>
                                        </p:tgtEl>
                                        <p:attrNameLst>
                                          <p:attrName>style.visibility</p:attrName>
                                        </p:attrNameLst>
                                      </p:cBhvr>
                                      <p:to>
                                        <p:strVal val="hidden"/>
                                      </p:to>
                                    </p:set>
                                  </p:subTnLst>
                                </p:cTn>
                              </p:par>
                              <p:par>
                                <p:cTn id="35" presetID="53" presetClass="entr" presetSubtype="0" fill="hold" grpId="0" nodeType="withEffect">
                                  <p:stCondLst>
                                    <p:cond delay="0"/>
                                  </p:stCondLst>
                                  <p:childTnLst>
                                    <p:set>
                                      <p:cBhvr>
                                        <p:cTn id="36" dur="1" fill="hold">
                                          <p:stCondLst>
                                            <p:cond delay="0"/>
                                          </p:stCondLst>
                                        </p:cTn>
                                        <p:tgtEl>
                                          <p:spTgt spid="11280"/>
                                        </p:tgtEl>
                                        <p:attrNameLst>
                                          <p:attrName>style.visibility</p:attrName>
                                        </p:attrNameLst>
                                      </p:cBhvr>
                                      <p:to>
                                        <p:strVal val="visible"/>
                                      </p:to>
                                    </p:set>
                                    <p:anim calcmode="lin" valueType="num">
                                      <p:cBhvr>
                                        <p:cTn id="37" dur="500" fill="hold"/>
                                        <p:tgtEl>
                                          <p:spTgt spid="11280"/>
                                        </p:tgtEl>
                                        <p:attrNameLst>
                                          <p:attrName>ppt_w</p:attrName>
                                        </p:attrNameLst>
                                      </p:cBhvr>
                                      <p:tavLst>
                                        <p:tav tm="0">
                                          <p:val>
                                            <p:fltVal val="0"/>
                                          </p:val>
                                        </p:tav>
                                        <p:tav tm="100000">
                                          <p:val>
                                            <p:strVal val="#ppt_w"/>
                                          </p:val>
                                        </p:tav>
                                      </p:tavLst>
                                    </p:anim>
                                    <p:anim calcmode="lin" valueType="num">
                                      <p:cBhvr>
                                        <p:cTn id="38" dur="500" fill="hold"/>
                                        <p:tgtEl>
                                          <p:spTgt spid="11280"/>
                                        </p:tgtEl>
                                        <p:attrNameLst>
                                          <p:attrName>ppt_h</p:attrName>
                                        </p:attrNameLst>
                                      </p:cBhvr>
                                      <p:tavLst>
                                        <p:tav tm="0">
                                          <p:val>
                                            <p:fltVal val="0"/>
                                          </p:val>
                                        </p:tav>
                                        <p:tav tm="100000">
                                          <p:val>
                                            <p:strVal val="#ppt_h"/>
                                          </p:val>
                                        </p:tav>
                                      </p:tavLst>
                                    </p:anim>
                                    <p:animEffect transition="in" filter="fade">
                                      <p:cBhvr>
                                        <p:cTn id="39" dur="500"/>
                                        <p:tgtEl>
                                          <p:spTgt spid="11280"/>
                                        </p:tgtEl>
                                      </p:cBhvr>
                                    </p:animEffect>
                                  </p:childTnLst>
                                  <p:subTnLst>
                                    <p:set>
                                      <p:cBhvr override="childStyle">
                                        <p:cTn dur="1" fill="hold" display="0" masterRel="nextClick" afterEffect="1"/>
                                        <p:tgtEl>
                                          <p:spTgt spid="11280"/>
                                        </p:tgtEl>
                                        <p:attrNameLst>
                                          <p:attrName>style.visibility</p:attrName>
                                        </p:attrNameLst>
                                      </p:cBhvr>
                                      <p:to>
                                        <p:strVal val="hidden"/>
                                      </p:to>
                                    </p:set>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nodeType="clickEffect">
                                  <p:stCondLst>
                                    <p:cond delay="0"/>
                                  </p:stCondLst>
                                  <p:childTnLst>
                                    <p:set>
                                      <p:cBhvr>
                                        <p:cTn id="43" dur="1" fill="hold">
                                          <p:stCondLst>
                                            <p:cond delay="0"/>
                                          </p:stCondLst>
                                        </p:cTn>
                                        <p:tgtEl>
                                          <p:spTgt spid="11295"/>
                                        </p:tgtEl>
                                        <p:attrNameLst>
                                          <p:attrName>style.visibility</p:attrName>
                                        </p:attrNameLst>
                                      </p:cBhvr>
                                      <p:to>
                                        <p:strVal val="visible"/>
                                      </p:to>
                                    </p:set>
                                    <p:anim calcmode="lin" valueType="num">
                                      <p:cBhvr>
                                        <p:cTn id="44" dur="500" fill="hold"/>
                                        <p:tgtEl>
                                          <p:spTgt spid="11295"/>
                                        </p:tgtEl>
                                        <p:attrNameLst>
                                          <p:attrName>ppt_w</p:attrName>
                                        </p:attrNameLst>
                                      </p:cBhvr>
                                      <p:tavLst>
                                        <p:tav tm="0">
                                          <p:val>
                                            <p:fltVal val="0"/>
                                          </p:val>
                                        </p:tav>
                                        <p:tav tm="100000">
                                          <p:val>
                                            <p:strVal val="#ppt_w"/>
                                          </p:val>
                                        </p:tav>
                                      </p:tavLst>
                                    </p:anim>
                                    <p:anim calcmode="lin" valueType="num">
                                      <p:cBhvr>
                                        <p:cTn id="45" dur="500" fill="hold"/>
                                        <p:tgtEl>
                                          <p:spTgt spid="11295"/>
                                        </p:tgtEl>
                                        <p:attrNameLst>
                                          <p:attrName>ppt_h</p:attrName>
                                        </p:attrNameLst>
                                      </p:cBhvr>
                                      <p:tavLst>
                                        <p:tav tm="0">
                                          <p:val>
                                            <p:fltVal val="0"/>
                                          </p:val>
                                        </p:tav>
                                        <p:tav tm="100000">
                                          <p:val>
                                            <p:strVal val="#ppt_h"/>
                                          </p:val>
                                        </p:tav>
                                      </p:tavLst>
                                    </p:anim>
                                    <p:animEffect transition="in" filter="fade">
                                      <p:cBhvr>
                                        <p:cTn id="46" dur="500"/>
                                        <p:tgtEl>
                                          <p:spTgt spid="11295"/>
                                        </p:tgtEl>
                                      </p:cBhvr>
                                    </p:animEffect>
                                  </p:childTnLst>
                                  <p:subTnLst>
                                    <p:set>
                                      <p:cBhvr override="childStyle">
                                        <p:cTn dur="1" fill="hold" display="0" masterRel="nextClick" afterEffect="1"/>
                                        <p:tgtEl>
                                          <p:spTgt spid="11295"/>
                                        </p:tgtEl>
                                        <p:attrNameLst>
                                          <p:attrName>style.visibility</p:attrName>
                                        </p:attrNameLst>
                                      </p:cBhvr>
                                      <p:to>
                                        <p:strVal val="hidden"/>
                                      </p:to>
                                    </p:set>
                                  </p:subTnLst>
                                </p:cTn>
                              </p:par>
                              <p:par>
                                <p:cTn id="47" presetID="53" presetClass="entr" presetSubtype="0" fill="hold" nodeType="withEffect">
                                  <p:stCondLst>
                                    <p:cond delay="0"/>
                                  </p:stCondLst>
                                  <p:childTnLst>
                                    <p:set>
                                      <p:cBhvr>
                                        <p:cTn id="48" dur="1" fill="hold">
                                          <p:stCondLst>
                                            <p:cond delay="0"/>
                                          </p:stCondLst>
                                        </p:cTn>
                                        <p:tgtEl>
                                          <p:spTgt spid="11290"/>
                                        </p:tgtEl>
                                        <p:attrNameLst>
                                          <p:attrName>style.visibility</p:attrName>
                                        </p:attrNameLst>
                                      </p:cBhvr>
                                      <p:to>
                                        <p:strVal val="visible"/>
                                      </p:to>
                                    </p:set>
                                    <p:anim calcmode="lin" valueType="num">
                                      <p:cBhvr>
                                        <p:cTn id="49" dur="500" fill="hold"/>
                                        <p:tgtEl>
                                          <p:spTgt spid="11290"/>
                                        </p:tgtEl>
                                        <p:attrNameLst>
                                          <p:attrName>ppt_w</p:attrName>
                                        </p:attrNameLst>
                                      </p:cBhvr>
                                      <p:tavLst>
                                        <p:tav tm="0">
                                          <p:val>
                                            <p:fltVal val="0"/>
                                          </p:val>
                                        </p:tav>
                                        <p:tav tm="100000">
                                          <p:val>
                                            <p:strVal val="#ppt_w"/>
                                          </p:val>
                                        </p:tav>
                                      </p:tavLst>
                                    </p:anim>
                                    <p:anim calcmode="lin" valueType="num">
                                      <p:cBhvr>
                                        <p:cTn id="50" dur="500" fill="hold"/>
                                        <p:tgtEl>
                                          <p:spTgt spid="11290"/>
                                        </p:tgtEl>
                                        <p:attrNameLst>
                                          <p:attrName>ppt_h</p:attrName>
                                        </p:attrNameLst>
                                      </p:cBhvr>
                                      <p:tavLst>
                                        <p:tav tm="0">
                                          <p:val>
                                            <p:fltVal val="0"/>
                                          </p:val>
                                        </p:tav>
                                        <p:tav tm="100000">
                                          <p:val>
                                            <p:strVal val="#ppt_h"/>
                                          </p:val>
                                        </p:tav>
                                      </p:tavLst>
                                    </p:anim>
                                    <p:animEffect transition="in" filter="fade">
                                      <p:cBhvr>
                                        <p:cTn id="51" dur="500"/>
                                        <p:tgtEl>
                                          <p:spTgt spid="11290"/>
                                        </p:tgtEl>
                                      </p:cBhvr>
                                    </p:animEffect>
                                  </p:childTnLst>
                                  <p:subTnLst>
                                    <p:set>
                                      <p:cBhvr override="childStyle">
                                        <p:cTn dur="1" fill="hold" display="0" masterRel="nextClick" afterEffect="1"/>
                                        <p:tgtEl>
                                          <p:spTgt spid="11290"/>
                                        </p:tgtEl>
                                        <p:attrNameLst>
                                          <p:attrName>style.visibility</p:attrName>
                                        </p:attrNameLst>
                                      </p:cBhvr>
                                      <p:to>
                                        <p:strVal val="hidden"/>
                                      </p:to>
                                    </p:set>
                                  </p:subTnLst>
                                </p:cTn>
                              </p:par>
                              <p:par>
                                <p:cTn id="52" presetID="53" presetClass="entr" presetSubtype="0" fill="hold" nodeType="withEffect">
                                  <p:stCondLst>
                                    <p:cond delay="0"/>
                                  </p:stCondLst>
                                  <p:childTnLst>
                                    <p:set>
                                      <p:cBhvr>
                                        <p:cTn id="53" dur="1" fill="hold">
                                          <p:stCondLst>
                                            <p:cond delay="0"/>
                                          </p:stCondLst>
                                        </p:cTn>
                                        <p:tgtEl>
                                          <p:spTgt spid="11296"/>
                                        </p:tgtEl>
                                        <p:attrNameLst>
                                          <p:attrName>style.visibility</p:attrName>
                                        </p:attrNameLst>
                                      </p:cBhvr>
                                      <p:to>
                                        <p:strVal val="visible"/>
                                      </p:to>
                                    </p:set>
                                    <p:anim calcmode="lin" valueType="num">
                                      <p:cBhvr>
                                        <p:cTn id="54" dur="500" fill="hold"/>
                                        <p:tgtEl>
                                          <p:spTgt spid="11296"/>
                                        </p:tgtEl>
                                        <p:attrNameLst>
                                          <p:attrName>ppt_w</p:attrName>
                                        </p:attrNameLst>
                                      </p:cBhvr>
                                      <p:tavLst>
                                        <p:tav tm="0">
                                          <p:val>
                                            <p:fltVal val="0"/>
                                          </p:val>
                                        </p:tav>
                                        <p:tav tm="100000">
                                          <p:val>
                                            <p:strVal val="#ppt_w"/>
                                          </p:val>
                                        </p:tav>
                                      </p:tavLst>
                                    </p:anim>
                                    <p:anim calcmode="lin" valueType="num">
                                      <p:cBhvr>
                                        <p:cTn id="55" dur="500" fill="hold"/>
                                        <p:tgtEl>
                                          <p:spTgt spid="11296"/>
                                        </p:tgtEl>
                                        <p:attrNameLst>
                                          <p:attrName>ppt_h</p:attrName>
                                        </p:attrNameLst>
                                      </p:cBhvr>
                                      <p:tavLst>
                                        <p:tav tm="0">
                                          <p:val>
                                            <p:fltVal val="0"/>
                                          </p:val>
                                        </p:tav>
                                        <p:tav tm="100000">
                                          <p:val>
                                            <p:strVal val="#ppt_h"/>
                                          </p:val>
                                        </p:tav>
                                      </p:tavLst>
                                    </p:anim>
                                    <p:animEffect transition="in" filter="fade">
                                      <p:cBhvr>
                                        <p:cTn id="56" dur="500"/>
                                        <p:tgtEl>
                                          <p:spTgt spid="11296"/>
                                        </p:tgtEl>
                                      </p:cBhvr>
                                    </p:animEffect>
                                  </p:childTnLst>
                                  <p:subTnLst>
                                    <p:set>
                                      <p:cBhvr override="childStyle">
                                        <p:cTn dur="1" fill="hold" display="0" masterRel="nextClick" afterEffect="1"/>
                                        <p:tgtEl>
                                          <p:spTgt spid="11296"/>
                                        </p:tgtEl>
                                        <p:attrNameLst>
                                          <p:attrName>style.visibility</p:attrName>
                                        </p:attrNameLst>
                                      </p:cBhvr>
                                      <p:to>
                                        <p:strVal val="hidden"/>
                                      </p:to>
                                    </p:set>
                                  </p:subTnLst>
                                </p:cTn>
                              </p:par>
                              <p:par>
                                <p:cTn id="57" presetID="53" presetClass="entr" presetSubtype="0" fill="hold" nodeType="withEffect">
                                  <p:stCondLst>
                                    <p:cond delay="0"/>
                                  </p:stCondLst>
                                  <p:childTnLst>
                                    <p:set>
                                      <p:cBhvr>
                                        <p:cTn id="58" dur="1" fill="hold">
                                          <p:stCondLst>
                                            <p:cond delay="0"/>
                                          </p:stCondLst>
                                        </p:cTn>
                                        <p:tgtEl>
                                          <p:spTgt spid="11291"/>
                                        </p:tgtEl>
                                        <p:attrNameLst>
                                          <p:attrName>style.visibility</p:attrName>
                                        </p:attrNameLst>
                                      </p:cBhvr>
                                      <p:to>
                                        <p:strVal val="visible"/>
                                      </p:to>
                                    </p:set>
                                    <p:anim calcmode="lin" valueType="num">
                                      <p:cBhvr>
                                        <p:cTn id="59" dur="500" fill="hold"/>
                                        <p:tgtEl>
                                          <p:spTgt spid="11291"/>
                                        </p:tgtEl>
                                        <p:attrNameLst>
                                          <p:attrName>ppt_w</p:attrName>
                                        </p:attrNameLst>
                                      </p:cBhvr>
                                      <p:tavLst>
                                        <p:tav tm="0">
                                          <p:val>
                                            <p:fltVal val="0"/>
                                          </p:val>
                                        </p:tav>
                                        <p:tav tm="100000">
                                          <p:val>
                                            <p:strVal val="#ppt_w"/>
                                          </p:val>
                                        </p:tav>
                                      </p:tavLst>
                                    </p:anim>
                                    <p:anim calcmode="lin" valueType="num">
                                      <p:cBhvr>
                                        <p:cTn id="60" dur="500" fill="hold"/>
                                        <p:tgtEl>
                                          <p:spTgt spid="11291"/>
                                        </p:tgtEl>
                                        <p:attrNameLst>
                                          <p:attrName>ppt_h</p:attrName>
                                        </p:attrNameLst>
                                      </p:cBhvr>
                                      <p:tavLst>
                                        <p:tav tm="0">
                                          <p:val>
                                            <p:fltVal val="0"/>
                                          </p:val>
                                        </p:tav>
                                        <p:tav tm="100000">
                                          <p:val>
                                            <p:strVal val="#ppt_h"/>
                                          </p:val>
                                        </p:tav>
                                      </p:tavLst>
                                    </p:anim>
                                    <p:animEffect transition="in" filter="fade">
                                      <p:cBhvr>
                                        <p:cTn id="61" dur="500"/>
                                        <p:tgtEl>
                                          <p:spTgt spid="11291"/>
                                        </p:tgtEl>
                                      </p:cBhvr>
                                    </p:animEffect>
                                  </p:childTnLst>
                                  <p:subTnLst>
                                    <p:set>
                                      <p:cBhvr override="childStyle">
                                        <p:cTn dur="1" fill="hold" display="0" masterRel="nextClick" afterEffect="1"/>
                                        <p:tgtEl>
                                          <p:spTgt spid="11291"/>
                                        </p:tgtEl>
                                        <p:attrNameLst>
                                          <p:attrName>style.visibility</p:attrName>
                                        </p:attrNameLst>
                                      </p:cBhvr>
                                      <p:to>
                                        <p:strVal val="hidden"/>
                                      </p:to>
                                    </p:set>
                                  </p:subTnLst>
                                </p:cTn>
                              </p:par>
                              <p:par>
                                <p:cTn id="62" presetID="53" presetClass="entr" presetSubtype="0" fill="hold" nodeType="withEffect">
                                  <p:stCondLst>
                                    <p:cond delay="0"/>
                                  </p:stCondLst>
                                  <p:childTnLst>
                                    <p:set>
                                      <p:cBhvr>
                                        <p:cTn id="63" dur="1" fill="hold">
                                          <p:stCondLst>
                                            <p:cond delay="0"/>
                                          </p:stCondLst>
                                        </p:cTn>
                                        <p:tgtEl>
                                          <p:spTgt spid="11293"/>
                                        </p:tgtEl>
                                        <p:attrNameLst>
                                          <p:attrName>style.visibility</p:attrName>
                                        </p:attrNameLst>
                                      </p:cBhvr>
                                      <p:to>
                                        <p:strVal val="visible"/>
                                      </p:to>
                                    </p:set>
                                    <p:anim calcmode="lin" valueType="num">
                                      <p:cBhvr>
                                        <p:cTn id="64" dur="500" fill="hold"/>
                                        <p:tgtEl>
                                          <p:spTgt spid="11293"/>
                                        </p:tgtEl>
                                        <p:attrNameLst>
                                          <p:attrName>ppt_w</p:attrName>
                                        </p:attrNameLst>
                                      </p:cBhvr>
                                      <p:tavLst>
                                        <p:tav tm="0">
                                          <p:val>
                                            <p:fltVal val="0"/>
                                          </p:val>
                                        </p:tav>
                                        <p:tav tm="100000">
                                          <p:val>
                                            <p:strVal val="#ppt_w"/>
                                          </p:val>
                                        </p:tav>
                                      </p:tavLst>
                                    </p:anim>
                                    <p:anim calcmode="lin" valueType="num">
                                      <p:cBhvr>
                                        <p:cTn id="65" dur="500" fill="hold"/>
                                        <p:tgtEl>
                                          <p:spTgt spid="11293"/>
                                        </p:tgtEl>
                                        <p:attrNameLst>
                                          <p:attrName>ppt_h</p:attrName>
                                        </p:attrNameLst>
                                      </p:cBhvr>
                                      <p:tavLst>
                                        <p:tav tm="0">
                                          <p:val>
                                            <p:fltVal val="0"/>
                                          </p:val>
                                        </p:tav>
                                        <p:tav tm="100000">
                                          <p:val>
                                            <p:strVal val="#ppt_h"/>
                                          </p:val>
                                        </p:tav>
                                      </p:tavLst>
                                    </p:anim>
                                    <p:animEffect transition="in" filter="fade">
                                      <p:cBhvr>
                                        <p:cTn id="66" dur="500"/>
                                        <p:tgtEl>
                                          <p:spTgt spid="11293"/>
                                        </p:tgtEl>
                                      </p:cBhvr>
                                    </p:animEffect>
                                  </p:childTnLst>
                                  <p:subTnLst>
                                    <p:set>
                                      <p:cBhvr override="childStyle">
                                        <p:cTn dur="1" fill="hold" display="0" masterRel="nextClick" afterEffect="1"/>
                                        <p:tgtEl>
                                          <p:spTgt spid="11293"/>
                                        </p:tgtEl>
                                        <p:attrNameLst>
                                          <p:attrName>style.visibility</p:attrName>
                                        </p:attrNameLst>
                                      </p:cBhvr>
                                      <p:to>
                                        <p:strVal val="hidden"/>
                                      </p:to>
                                    </p:set>
                                  </p:subTnLst>
                                </p:cTn>
                              </p:par>
                              <p:par>
                                <p:cTn id="67" presetID="53" presetClass="entr" presetSubtype="0" fill="hold" nodeType="withEffect">
                                  <p:stCondLst>
                                    <p:cond delay="0"/>
                                  </p:stCondLst>
                                  <p:childTnLst>
                                    <p:set>
                                      <p:cBhvr>
                                        <p:cTn id="68" dur="1" fill="hold">
                                          <p:stCondLst>
                                            <p:cond delay="0"/>
                                          </p:stCondLst>
                                        </p:cTn>
                                        <p:tgtEl>
                                          <p:spTgt spid="11294"/>
                                        </p:tgtEl>
                                        <p:attrNameLst>
                                          <p:attrName>style.visibility</p:attrName>
                                        </p:attrNameLst>
                                      </p:cBhvr>
                                      <p:to>
                                        <p:strVal val="visible"/>
                                      </p:to>
                                    </p:set>
                                    <p:anim calcmode="lin" valueType="num">
                                      <p:cBhvr>
                                        <p:cTn id="69" dur="500" fill="hold"/>
                                        <p:tgtEl>
                                          <p:spTgt spid="11294"/>
                                        </p:tgtEl>
                                        <p:attrNameLst>
                                          <p:attrName>ppt_w</p:attrName>
                                        </p:attrNameLst>
                                      </p:cBhvr>
                                      <p:tavLst>
                                        <p:tav tm="0">
                                          <p:val>
                                            <p:fltVal val="0"/>
                                          </p:val>
                                        </p:tav>
                                        <p:tav tm="100000">
                                          <p:val>
                                            <p:strVal val="#ppt_w"/>
                                          </p:val>
                                        </p:tav>
                                      </p:tavLst>
                                    </p:anim>
                                    <p:anim calcmode="lin" valueType="num">
                                      <p:cBhvr>
                                        <p:cTn id="70" dur="500" fill="hold"/>
                                        <p:tgtEl>
                                          <p:spTgt spid="11294"/>
                                        </p:tgtEl>
                                        <p:attrNameLst>
                                          <p:attrName>ppt_h</p:attrName>
                                        </p:attrNameLst>
                                      </p:cBhvr>
                                      <p:tavLst>
                                        <p:tav tm="0">
                                          <p:val>
                                            <p:fltVal val="0"/>
                                          </p:val>
                                        </p:tav>
                                        <p:tav tm="100000">
                                          <p:val>
                                            <p:strVal val="#ppt_h"/>
                                          </p:val>
                                        </p:tav>
                                      </p:tavLst>
                                    </p:anim>
                                    <p:animEffect transition="in" filter="fade">
                                      <p:cBhvr>
                                        <p:cTn id="71" dur="500"/>
                                        <p:tgtEl>
                                          <p:spTgt spid="11294"/>
                                        </p:tgtEl>
                                      </p:cBhvr>
                                    </p:animEffect>
                                  </p:childTnLst>
                                  <p:subTnLst>
                                    <p:set>
                                      <p:cBhvr override="childStyle">
                                        <p:cTn dur="1" fill="hold" display="0" masterRel="nextClick" afterEffect="1"/>
                                        <p:tgtEl>
                                          <p:spTgt spid="11294"/>
                                        </p:tgtEl>
                                        <p:attrNameLst>
                                          <p:attrName>style.visibility</p:attrName>
                                        </p:attrNameLst>
                                      </p:cBhvr>
                                      <p:to>
                                        <p:strVal val="hidden"/>
                                      </p:to>
                                    </p:set>
                                  </p:subTnLst>
                                </p:cTn>
                              </p:par>
                              <p:par>
                                <p:cTn id="72" presetID="53" presetClass="entr" presetSubtype="0" fill="hold" grpId="0" nodeType="withEffect">
                                  <p:stCondLst>
                                    <p:cond delay="0"/>
                                  </p:stCondLst>
                                  <p:childTnLst>
                                    <p:set>
                                      <p:cBhvr>
                                        <p:cTn id="73" dur="1" fill="hold">
                                          <p:stCondLst>
                                            <p:cond delay="0"/>
                                          </p:stCondLst>
                                        </p:cTn>
                                        <p:tgtEl>
                                          <p:spTgt spid="11281"/>
                                        </p:tgtEl>
                                        <p:attrNameLst>
                                          <p:attrName>style.visibility</p:attrName>
                                        </p:attrNameLst>
                                      </p:cBhvr>
                                      <p:to>
                                        <p:strVal val="visible"/>
                                      </p:to>
                                    </p:set>
                                    <p:anim calcmode="lin" valueType="num">
                                      <p:cBhvr>
                                        <p:cTn id="74" dur="500" fill="hold"/>
                                        <p:tgtEl>
                                          <p:spTgt spid="11281"/>
                                        </p:tgtEl>
                                        <p:attrNameLst>
                                          <p:attrName>ppt_w</p:attrName>
                                        </p:attrNameLst>
                                      </p:cBhvr>
                                      <p:tavLst>
                                        <p:tav tm="0">
                                          <p:val>
                                            <p:fltVal val="0"/>
                                          </p:val>
                                        </p:tav>
                                        <p:tav tm="100000">
                                          <p:val>
                                            <p:strVal val="#ppt_w"/>
                                          </p:val>
                                        </p:tav>
                                      </p:tavLst>
                                    </p:anim>
                                    <p:anim calcmode="lin" valueType="num">
                                      <p:cBhvr>
                                        <p:cTn id="75" dur="500" fill="hold"/>
                                        <p:tgtEl>
                                          <p:spTgt spid="11281"/>
                                        </p:tgtEl>
                                        <p:attrNameLst>
                                          <p:attrName>ppt_h</p:attrName>
                                        </p:attrNameLst>
                                      </p:cBhvr>
                                      <p:tavLst>
                                        <p:tav tm="0">
                                          <p:val>
                                            <p:fltVal val="0"/>
                                          </p:val>
                                        </p:tav>
                                        <p:tav tm="100000">
                                          <p:val>
                                            <p:strVal val="#ppt_h"/>
                                          </p:val>
                                        </p:tav>
                                      </p:tavLst>
                                    </p:anim>
                                    <p:animEffect transition="in" filter="fade">
                                      <p:cBhvr>
                                        <p:cTn id="76" dur="500"/>
                                        <p:tgtEl>
                                          <p:spTgt spid="11281"/>
                                        </p:tgtEl>
                                      </p:cBhvr>
                                    </p:animEffect>
                                  </p:childTnLst>
                                  <p:subTnLst>
                                    <p:set>
                                      <p:cBhvr override="childStyle">
                                        <p:cTn dur="1" fill="hold" display="0" masterRel="nextClick" afterEffect="1"/>
                                        <p:tgtEl>
                                          <p:spTgt spid="11281"/>
                                        </p:tgtEl>
                                        <p:attrNameLst>
                                          <p:attrName>style.visibility</p:attrName>
                                        </p:attrNameLst>
                                      </p:cBhvr>
                                      <p:to>
                                        <p:strVal val="hidden"/>
                                      </p:to>
                                    </p:set>
                                  </p:sub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nodeType="clickEffect">
                                  <p:stCondLst>
                                    <p:cond delay="0"/>
                                  </p:stCondLst>
                                  <p:childTnLst>
                                    <p:set>
                                      <p:cBhvr>
                                        <p:cTn id="80" dur="1" fill="hold">
                                          <p:stCondLst>
                                            <p:cond delay="0"/>
                                          </p:stCondLst>
                                        </p:cTn>
                                        <p:tgtEl>
                                          <p:spTgt spid="11292"/>
                                        </p:tgtEl>
                                        <p:attrNameLst>
                                          <p:attrName>style.visibility</p:attrName>
                                        </p:attrNameLst>
                                      </p:cBhvr>
                                      <p:to>
                                        <p:strVal val="visible"/>
                                      </p:to>
                                    </p:set>
                                    <p:anim calcmode="lin" valueType="num">
                                      <p:cBhvr>
                                        <p:cTn id="81" dur="500" fill="hold"/>
                                        <p:tgtEl>
                                          <p:spTgt spid="11292"/>
                                        </p:tgtEl>
                                        <p:attrNameLst>
                                          <p:attrName>ppt_w</p:attrName>
                                        </p:attrNameLst>
                                      </p:cBhvr>
                                      <p:tavLst>
                                        <p:tav tm="0">
                                          <p:val>
                                            <p:fltVal val="0"/>
                                          </p:val>
                                        </p:tav>
                                        <p:tav tm="100000">
                                          <p:val>
                                            <p:strVal val="#ppt_w"/>
                                          </p:val>
                                        </p:tav>
                                      </p:tavLst>
                                    </p:anim>
                                    <p:anim calcmode="lin" valueType="num">
                                      <p:cBhvr>
                                        <p:cTn id="82" dur="500" fill="hold"/>
                                        <p:tgtEl>
                                          <p:spTgt spid="11292"/>
                                        </p:tgtEl>
                                        <p:attrNameLst>
                                          <p:attrName>ppt_h</p:attrName>
                                        </p:attrNameLst>
                                      </p:cBhvr>
                                      <p:tavLst>
                                        <p:tav tm="0">
                                          <p:val>
                                            <p:fltVal val="0"/>
                                          </p:val>
                                        </p:tav>
                                        <p:tav tm="100000">
                                          <p:val>
                                            <p:strVal val="#ppt_h"/>
                                          </p:val>
                                        </p:tav>
                                      </p:tavLst>
                                    </p:anim>
                                    <p:animEffect transition="in" filter="fade">
                                      <p:cBhvr>
                                        <p:cTn id="83" dur="500"/>
                                        <p:tgtEl>
                                          <p:spTgt spid="11292"/>
                                        </p:tgtEl>
                                      </p:cBhvr>
                                    </p:animEffect>
                                  </p:childTnLst>
                                  <p:subTnLst>
                                    <p:set>
                                      <p:cBhvr override="childStyle">
                                        <p:cTn dur="1" fill="hold" display="0" masterRel="nextClick" afterEffect="1"/>
                                        <p:tgtEl>
                                          <p:spTgt spid="11292"/>
                                        </p:tgtEl>
                                        <p:attrNameLst>
                                          <p:attrName>style.visibility</p:attrName>
                                        </p:attrNameLst>
                                      </p:cBhvr>
                                      <p:to>
                                        <p:strVal val="hidden"/>
                                      </p:to>
                                    </p:set>
                                  </p:subTnLst>
                                </p:cTn>
                              </p:par>
                              <p:par>
                                <p:cTn id="84" presetID="53" presetClass="entr" presetSubtype="0" fill="hold" nodeType="withEffect">
                                  <p:stCondLst>
                                    <p:cond delay="0"/>
                                  </p:stCondLst>
                                  <p:childTnLst>
                                    <p:set>
                                      <p:cBhvr>
                                        <p:cTn id="85" dur="1" fill="hold">
                                          <p:stCondLst>
                                            <p:cond delay="0"/>
                                          </p:stCondLst>
                                        </p:cTn>
                                        <p:tgtEl>
                                          <p:spTgt spid="11297"/>
                                        </p:tgtEl>
                                        <p:attrNameLst>
                                          <p:attrName>style.visibility</p:attrName>
                                        </p:attrNameLst>
                                      </p:cBhvr>
                                      <p:to>
                                        <p:strVal val="visible"/>
                                      </p:to>
                                    </p:set>
                                    <p:anim calcmode="lin" valueType="num">
                                      <p:cBhvr>
                                        <p:cTn id="86" dur="500" fill="hold"/>
                                        <p:tgtEl>
                                          <p:spTgt spid="11297"/>
                                        </p:tgtEl>
                                        <p:attrNameLst>
                                          <p:attrName>ppt_w</p:attrName>
                                        </p:attrNameLst>
                                      </p:cBhvr>
                                      <p:tavLst>
                                        <p:tav tm="0">
                                          <p:val>
                                            <p:fltVal val="0"/>
                                          </p:val>
                                        </p:tav>
                                        <p:tav tm="100000">
                                          <p:val>
                                            <p:strVal val="#ppt_w"/>
                                          </p:val>
                                        </p:tav>
                                      </p:tavLst>
                                    </p:anim>
                                    <p:anim calcmode="lin" valueType="num">
                                      <p:cBhvr>
                                        <p:cTn id="87" dur="500" fill="hold"/>
                                        <p:tgtEl>
                                          <p:spTgt spid="11297"/>
                                        </p:tgtEl>
                                        <p:attrNameLst>
                                          <p:attrName>ppt_h</p:attrName>
                                        </p:attrNameLst>
                                      </p:cBhvr>
                                      <p:tavLst>
                                        <p:tav tm="0">
                                          <p:val>
                                            <p:fltVal val="0"/>
                                          </p:val>
                                        </p:tav>
                                        <p:tav tm="100000">
                                          <p:val>
                                            <p:strVal val="#ppt_h"/>
                                          </p:val>
                                        </p:tav>
                                      </p:tavLst>
                                    </p:anim>
                                    <p:animEffect transition="in" filter="fade">
                                      <p:cBhvr>
                                        <p:cTn id="88" dur="500"/>
                                        <p:tgtEl>
                                          <p:spTgt spid="11297"/>
                                        </p:tgtEl>
                                      </p:cBhvr>
                                    </p:animEffect>
                                  </p:childTnLst>
                                  <p:subTnLst>
                                    <p:set>
                                      <p:cBhvr override="childStyle">
                                        <p:cTn dur="1" fill="hold" display="0" masterRel="nextClick" afterEffect="1"/>
                                        <p:tgtEl>
                                          <p:spTgt spid="11297"/>
                                        </p:tgtEl>
                                        <p:attrNameLst>
                                          <p:attrName>style.visibility</p:attrName>
                                        </p:attrNameLst>
                                      </p:cBhvr>
                                      <p:to>
                                        <p:strVal val="hidden"/>
                                      </p:to>
                                    </p:set>
                                  </p:subTnLst>
                                </p:cTn>
                              </p:par>
                              <p:par>
                                <p:cTn id="89" presetID="53" presetClass="entr" presetSubtype="0" fill="hold" nodeType="withEffect">
                                  <p:stCondLst>
                                    <p:cond delay="0"/>
                                  </p:stCondLst>
                                  <p:childTnLst>
                                    <p:set>
                                      <p:cBhvr>
                                        <p:cTn id="90" dur="1" fill="hold">
                                          <p:stCondLst>
                                            <p:cond delay="0"/>
                                          </p:stCondLst>
                                        </p:cTn>
                                        <p:tgtEl>
                                          <p:spTgt spid="11302"/>
                                        </p:tgtEl>
                                        <p:attrNameLst>
                                          <p:attrName>style.visibility</p:attrName>
                                        </p:attrNameLst>
                                      </p:cBhvr>
                                      <p:to>
                                        <p:strVal val="visible"/>
                                      </p:to>
                                    </p:set>
                                    <p:anim calcmode="lin" valueType="num">
                                      <p:cBhvr>
                                        <p:cTn id="91" dur="500" fill="hold"/>
                                        <p:tgtEl>
                                          <p:spTgt spid="11302"/>
                                        </p:tgtEl>
                                        <p:attrNameLst>
                                          <p:attrName>ppt_w</p:attrName>
                                        </p:attrNameLst>
                                      </p:cBhvr>
                                      <p:tavLst>
                                        <p:tav tm="0">
                                          <p:val>
                                            <p:fltVal val="0"/>
                                          </p:val>
                                        </p:tav>
                                        <p:tav tm="100000">
                                          <p:val>
                                            <p:strVal val="#ppt_w"/>
                                          </p:val>
                                        </p:tav>
                                      </p:tavLst>
                                    </p:anim>
                                    <p:anim calcmode="lin" valueType="num">
                                      <p:cBhvr>
                                        <p:cTn id="92" dur="500" fill="hold"/>
                                        <p:tgtEl>
                                          <p:spTgt spid="11302"/>
                                        </p:tgtEl>
                                        <p:attrNameLst>
                                          <p:attrName>ppt_h</p:attrName>
                                        </p:attrNameLst>
                                      </p:cBhvr>
                                      <p:tavLst>
                                        <p:tav tm="0">
                                          <p:val>
                                            <p:fltVal val="0"/>
                                          </p:val>
                                        </p:tav>
                                        <p:tav tm="100000">
                                          <p:val>
                                            <p:strVal val="#ppt_h"/>
                                          </p:val>
                                        </p:tav>
                                      </p:tavLst>
                                    </p:anim>
                                    <p:animEffect transition="in" filter="fade">
                                      <p:cBhvr>
                                        <p:cTn id="93" dur="500"/>
                                        <p:tgtEl>
                                          <p:spTgt spid="11302"/>
                                        </p:tgtEl>
                                      </p:cBhvr>
                                    </p:animEffect>
                                  </p:childTnLst>
                                  <p:subTnLst>
                                    <p:set>
                                      <p:cBhvr override="childStyle">
                                        <p:cTn dur="1" fill="hold" display="0" masterRel="nextClick" afterEffect="1"/>
                                        <p:tgtEl>
                                          <p:spTgt spid="11302"/>
                                        </p:tgtEl>
                                        <p:attrNameLst>
                                          <p:attrName>style.visibility</p:attrName>
                                        </p:attrNameLst>
                                      </p:cBhvr>
                                      <p:to>
                                        <p:strVal val="hidden"/>
                                      </p:to>
                                    </p:set>
                                  </p:subTnLst>
                                </p:cTn>
                              </p:par>
                              <p:par>
                                <p:cTn id="94" presetID="53" presetClass="entr" presetSubtype="0" fill="hold" grpId="0" nodeType="withEffect">
                                  <p:stCondLst>
                                    <p:cond delay="0"/>
                                  </p:stCondLst>
                                  <p:childTnLst>
                                    <p:set>
                                      <p:cBhvr>
                                        <p:cTn id="95" dur="1" fill="hold">
                                          <p:stCondLst>
                                            <p:cond delay="0"/>
                                          </p:stCondLst>
                                        </p:cTn>
                                        <p:tgtEl>
                                          <p:spTgt spid="11282"/>
                                        </p:tgtEl>
                                        <p:attrNameLst>
                                          <p:attrName>style.visibility</p:attrName>
                                        </p:attrNameLst>
                                      </p:cBhvr>
                                      <p:to>
                                        <p:strVal val="visible"/>
                                      </p:to>
                                    </p:set>
                                    <p:anim calcmode="lin" valueType="num">
                                      <p:cBhvr>
                                        <p:cTn id="96" dur="500" fill="hold"/>
                                        <p:tgtEl>
                                          <p:spTgt spid="11282"/>
                                        </p:tgtEl>
                                        <p:attrNameLst>
                                          <p:attrName>ppt_w</p:attrName>
                                        </p:attrNameLst>
                                      </p:cBhvr>
                                      <p:tavLst>
                                        <p:tav tm="0">
                                          <p:val>
                                            <p:fltVal val="0"/>
                                          </p:val>
                                        </p:tav>
                                        <p:tav tm="100000">
                                          <p:val>
                                            <p:strVal val="#ppt_w"/>
                                          </p:val>
                                        </p:tav>
                                      </p:tavLst>
                                    </p:anim>
                                    <p:anim calcmode="lin" valueType="num">
                                      <p:cBhvr>
                                        <p:cTn id="97" dur="500" fill="hold"/>
                                        <p:tgtEl>
                                          <p:spTgt spid="11282"/>
                                        </p:tgtEl>
                                        <p:attrNameLst>
                                          <p:attrName>ppt_h</p:attrName>
                                        </p:attrNameLst>
                                      </p:cBhvr>
                                      <p:tavLst>
                                        <p:tav tm="0">
                                          <p:val>
                                            <p:fltVal val="0"/>
                                          </p:val>
                                        </p:tav>
                                        <p:tav tm="100000">
                                          <p:val>
                                            <p:strVal val="#ppt_h"/>
                                          </p:val>
                                        </p:tav>
                                      </p:tavLst>
                                    </p:anim>
                                    <p:animEffect transition="in" filter="fade">
                                      <p:cBhvr>
                                        <p:cTn id="98" dur="500"/>
                                        <p:tgtEl>
                                          <p:spTgt spid="11282"/>
                                        </p:tgtEl>
                                      </p:cBhvr>
                                    </p:animEffect>
                                  </p:childTnLst>
                                  <p:subTnLst>
                                    <p:set>
                                      <p:cBhvr override="childStyle">
                                        <p:cTn dur="1" fill="hold" display="0" masterRel="nextClick" afterEffect="1"/>
                                        <p:tgtEl>
                                          <p:spTgt spid="11282"/>
                                        </p:tgtEl>
                                        <p:attrNameLst>
                                          <p:attrName>style.visibility</p:attrName>
                                        </p:attrNameLst>
                                      </p:cBhvr>
                                      <p:to>
                                        <p:strVal val="hidden"/>
                                      </p:to>
                                    </p:set>
                                  </p:subTnLst>
                                </p:cTn>
                              </p:par>
                            </p:childTnLst>
                          </p:cTn>
                        </p:par>
                      </p:childTnLst>
                    </p:cTn>
                  </p:par>
                  <p:par>
                    <p:cTn id="99" fill="hold" nodeType="clickPar">
                      <p:stCondLst>
                        <p:cond delay="indefinite"/>
                      </p:stCondLst>
                      <p:childTnLst>
                        <p:par>
                          <p:cTn id="100" fill="hold" nodeType="withGroup">
                            <p:stCondLst>
                              <p:cond delay="0"/>
                            </p:stCondLst>
                            <p:childTnLst>
                              <p:par>
                                <p:cTn id="101" presetID="53" presetClass="entr" presetSubtype="0" fill="hold" nodeType="clickEffect">
                                  <p:stCondLst>
                                    <p:cond delay="0"/>
                                  </p:stCondLst>
                                  <p:childTnLst>
                                    <p:set>
                                      <p:cBhvr>
                                        <p:cTn id="102" dur="1" fill="hold">
                                          <p:stCondLst>
                                            <p:cond delay="0"/>
                                          </p:stCondLst>
                                        </p:cTn>
                                        <p:tgtEl>
                                          <p:spTgt spid="11300"/>
                                        </p:tgtEl>
                                        <p:attrNameLst>
                                          <p:attrName>style.visibility</p:attrName>
                                        </p:attrNameLst>
                                      </p:cBhvr>
                                      <p:to>
                                        <p:strVal val="visible"/>
                                      </p:to>
                                    </p:set>
                                    <p:anim calcmode="lin" valueType="num">
                                      <p:cBhvr>
                                        <p:cTn id="103" dur="500" fill="hold"/>
                                        <p:tgtEl>
                                          <p:spTgt spid="11300"/>
                                        </p:tgtEl>
                                        <p:attrNameLst>
                                          <p:attrName>ppt_w</p:attrName>
                                        </p:attrNameLst>
                                      </p:cBhvr>
                                      <p:tavLst>
                                        <p:tav tm="0">
                                          <p:val>
                                            <p:fltVal val="0"/>
                                          </p:val>
                                        </p:tav>
                                        <p:tav tm="100000">
                                          <p:val>
                                            <p:strVal val="#ppt_w"/>
                                          </p:val>
                                        </p:tav>
                                      </p:tavLst>
                                    </p:anim>
                                    <p:anim calcmode="lin" valueType="num">
                                      <p:cBhvr>
                                        <p:cTn id="104" dur="500" fill="hold"/>
                                        <p:tgtEl>
                                          <p:spTgt spid="11300"/>
                                        </p:tgtEl>
                                        <p:attrNameLst>
                                          <p:attrName>ppt_h</p:attrName>
                                        </p:attrNameLst>
                                      </p:cBhvr>
                                      <p:tavLst>
                                        <p:tav tm="0">
                                          <p:val>
                                            <p:fltVal val="0"/>
                                          </p:val>
                                        </p:tav>
                                        <p:tav tm="100000">
                                          <p:val>
                                            <p:strVal val="#ppt_h"/>
                                          </p:val>
                                        </p:tav>
                                      </p:tavLst>
                                    </p:anim>
                                    <p:animEffect transition="in" filter="fade">
                                      <p:cBhvr>
                                        <p:cTn id="105" dur="500"/>
                                        <p:tgtEl>
                                          <p:spTgt spid="11300"/>
                                        </p:tgtEl>
                                      </p:cBhvr>
                                    </p:animEffect>
                                  </p:childTnLst>
                                </p:cTn>
                              </p:par>
                              <p:par>
                                <p:cTn id="106" presetID="53" presetClass="entr" presetSubtype="0" fill="hold" nodeType="withEffect">
                                  <p:stCondLst>
                                    <p:cond delay="0"/>
                                  </p:stCondLst>
                                  <p:childTnLst>
                                    <p:set>
                                      <p:cBhvr>
                                        <p:cTn id="107" dur="1" fill="hold">
                                          <p:stCondLst>
                                            <p:cond delay="0"/>
                                          </p:stCondLst>
                                        </p:cTn>
                                        <p:tgtEl>
                                          <p:spTgt spid="11299"/>
                                        </p:tgtEl>
                                        <p:attrNameLst>
                                          <p:attrName>style.visibility</p:attrName>
                                        </p:attrNameLst>
                                      </p:cBhvr>
                                      <p:to>
                                        <p:strVal val="visible"/>
                                      </p:to>
                                    </p:set>
                                    <p:anim calcmode="lin" valueType="num">
                                      <p:cBhvr>
                                        <p:cTn id="108" dur="500" fill="hold"/>
                                        <p:tgtEl>
                                          <p:spTgt spid="11299"/>
                                        </p:tgtEl>
                                        <p:attrNameLst>
                                          <p:attrName>ppt_w</p:attrName>
                                        </p:attrNameLst>
                                      </p:cBhvr>
                                      <p:tavLst>
                                        <p:tav tm="0">
                                          <p:val>
                                            <p:fltVal val="0"/>
                                          </p:val>
                                        </p:tav>
                                        <p:tav tm="100000">
                                          <p:val>
                                            <p:strVal val="#ppt_w"/>
                                          </p:val>
                                        </p:tav>
                                      </p:tavLst>
                                    </p:anim>
                                    <p:anim calcmode="lin" valueType="num">
                                      <p:cBhvr>
                                        <p:cTn id="109" dur="500" fill="hold"/>
                                        <p:tgtEl>
                                          <p:spTgt spid="11299"/>
                                        </p:tgtEl>
                                        <p:attrNameLst>
                                          <p:attrName>ppt_h</p:attrName>
                                        </p:attrNameLst>
                                      </p:cBhvr>
                                      <p:tavLst>
                                        <p:tav tm="0">
                                          <p:val>
                                            <p:fltVal val="0"/>
                                          </p:val>
                                        </p:tav>
                                        <p:tav tm="100000">
                                          <p:val>
                                            <p:strVal val="#ppt_h"/>
                                          </p:val>
                                        </p:tav>
                                      </p:tavLst>
                                    </p:anim>
                                    <p:animEffect transition="in" filter="fade">
                                      <p:cBhvr>
                                        <p:cTn id="110" dur="500"/>
                                        <p:tgtEl>
                                          <p:spTgt spid="11299"/>
                                        </p:tgtEl>
                                      </p:cBhvr>
                                    </p:animEffect>
                                  </p:childTnLst>
                                </p:cTn>
                              </p:par>
                              <p:par>
                                <p:cTn id="111" presetID="53" presetClass="entr" presetSubtype="0" fill="hold" nodeType="withEffect">
                                  <p:stCondLst>
                                    <p:cond delay="0"/>
                                  </p:stCondLst>
                                  <p:childTnLst>
                                    <p:set>
                                      <p:cBhvr>
                                        <p:cTn id="112" dur="1" fill="hold">
                                          <p:stCondLst>
                                            <p:cond delay="0"/>
                                          </p:stCondLst>
                                        </p:cTn>
                                        <p:tgtEl>
                                          <p:spTgt spid="11301"/>
                                        </p:tgtEl>
                                        <p:attrNameLst>
                                          <p:attrName>style.visibility</p:attrName>
                                        </p:attrNameLst>
                                      </p:cBhvr>
                                      <p:to>
                                        <p:strVal val="visible"/>
                                      </p:to>
                                    </p:set>
                                    <p:anim calcmode="lin" valueType="num">
                                      <p:cBhvr>
                                        <p:cTn id="113" dur="500" fill="hold"/>
                                        <p:tgtEl>
                                          <p:spTgt spid="11301"/>
                                        </p:tgtEl>
                                        <p:attrNameLst>
                                          <p:attrName>ppt_w</p:attrName>
                                        </p:attrNameLst>
                                      </p:cBhvr>
                                      <p:tavLst>
                                        <p:tav tm="0">
                                          <p:val>
                                            <p:fltVal val="0"/>
                                          </p:val>
                                        </p:tav>
                                        <p:tav tm="100000">
                                          <p:val>
                                            <p:strVal val="#ppt_w"/>
                                          </p:val>
                                        </p:tav>
                                      </p:tavLst>
                                    </p:anim>
                                    <p:anim calcmode="lin" valueType="num">
                                      <p:cBhvr>
                                        <p:cTn id="114" dur="500" fill="hold"/>
                                        <p:tgtEl>
                                          <p:spTgt spid="11301"/>
                                        </p:tgtEl>
                                        <p:attrNameLst>
                                          <p:attrName>ppt_h</p:attrName>
                                        </p:attrNameLst>
                                      </p:cBhvr>
                                      <p:tavLst>
                                        <p:tav tm="0">
                                          <p:val>
                                            <p:fltVal val="0"/>
                                          </p:val>
                                        </p:tav>
                                        <p:tav tm="100000">
                                          <p:val>
                                            <p:strVal val="#ppt_h"/>
                                          </p:val>
                                        </p:tav>
                                      </p:tavLst>
                                    </p:anim>
                                    <p:animEffect transition="in" filter="fade">
                                      <p:cBhvr>
                                        <p:cTn id="115" dur="500"/>
                                        <p:tgtEl>
                                          <p:spTgt spid="11301"/>
                                        </p:tgtEl>
                                      </p:cBhvr>
                                    </p:animEffect>
                                  </p:childTnLst>
                                </p:cTn>
                              </p:par>
                              <p:par>
                                <p:cTn id="116" presetID="53" presetClass="entr" presetSubtype="0" fill="hold" grpId="0" nodeType="withEffect">
                                  <p:stCondLst>
                                    <p:cond delay="0"/>
                                  </p:stCondLst>
                                  <p:childTnLst>
                                    <p:set>
                                      <p:cBhvr>
                                        <p:cTn id="117" dur="1" fill="hold">
                                          <p:stCondLst>
                                            <p:cond delay="0"/>
                                          </p:stCondLst>
                                        </p:cTn>
                                        <p:tgtEl>
                                          <p:spTgt spid="11283"/>
                                        </p:tgtEl>
                                        <p:attrNameLst>
                                          <p:attrName>style.visibility</p:attrName>
                                        </p:attrNameLst>
                                      </p:cBhvr>
                                      <p:to>
                                        <p:strVal val="visible"/>
                                      </p:to>
                                    </p:set>
                                    <p:anim calcmode="lin" valueType="num">
                                      <p:cBhvr>
                                        <p:cTn id="118" dur="500" fill="hold"/>
                                        <p:tgtEl>
                                          <p:spTgt spid="11283"/>
                                        </p:tgtEl>
                                        <p:attrNameLst>
                                          <p:attrName>ppt_w</p:attrName>
                                        </p:attrNameLst>
                                      </p:cBhvr>
                                      <p:tavLst>
                                        <p:tav tm="0">
                                          <p:val>
                                            <p:fltVal val="0"/>
                                          </p:val>
                                        </p:tav>
                                        <p:tav tm="100000">
                                          <p:val>
                                            <p:strVal val="#ppt_w"/>
                                          </p:val>
                                        </p:tav>
                                      </p:tavLst>
                                    </p:anim>
                                    <p:anim calcmode="lin" valueType="num">
                                      <p:cBhvr>
                                        <p:cTn id="119" dur="500" fill="hold"/>
                                        <p:tgtEl>
                                          <p:spTgt spid="11283"/>
                                        </p:tgtEl>
                                        <p:attrNameLst>
                                          <p:attrName>ppt_h</p:attrName>
                                        </p:attrNameLst>
                                      </p:cBhvr>
                                      <p:tavLst>
                                        <p:tav tm="0">
                                          <p:val>
                                            <p:fltVal val="0"/>
                                          </p:val>
                                        </p:tav>
                                        <p:tav tm="100000">
                                          <p:val>
                                            <p:strVal val="#ppt_h"/>
                                          </p:val>
                                        </p:tav>
                                      </p:tavLst>
                                    </p:anim>
                                    <p:animEffect transition="in" filter="fade">
                                      <p:cBhvr>
                                        <p:cTn id="120" dur="500"/>
                                        <p:tgtEl>
                                          <p:spTgt spid="11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0" grpId="0"/>
      <p:bldP spid="11281" grpId="0"/>
      <p:bldP spid="11282" grpId="0"/>
      <p:bldP spid="112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063751" y="404813"/>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dirty="0">
                <a:latin typeface="Trebuchet MS" panose="020B0603020202020204" pitchFamily="34" charset="0"/>
              </a:rPr>
              <a:t>Stap 4: De randvoorwaarden</a:t>
            </a:r>
          </a:p>
        </p:txBody>
      </p:sp>
      <p:sp>
        <p:nvSpPr>
          <p:cNvPr id="15363" name="Text Box 3"/>
          <p:cNvSpPr txBox="1">
            <a:spLocks noChangeArrowheads="1"/>
          </p:cNvSpPr>
          <p:nvPr/>
        </p:nvSpPr>
        <p:spPr bwMode="auto">
          <a:xfrm>
            <a:off x="1410283" y="1916113"/>
            <a:ext cx="205263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dirty="0">
                <a:latin typeface="Trebuchet MS" panose="020B0603020202020204" pitchFamily="34" charset="0"/>
              </a:rPr>
              <a:t>Grondsoort</a:t>
            </a:r>
          </a:p>
          <a:p>
            <a:pPr>
              <a:spcBef>
                <a:spcPct val="50000"/>
              </a:spcBef>
            </a:pPr>
            <a:r>
              <a:rPr lang="nl-NL" altLang="nl-NL" sz="2400" dirty="0">
                <a:latin typeface="Trebuchet MS" panose="020B0603020202020204" pitchFamily="34" charset="0"/>
              </a:rPr>
              <a:t> Zand</a:t>
            </a:r>
          </a:p>
          <a:p>
            <a:pPr>
              <a:spcBef>
                <a:spcPct val="50000"/>
              </a:spcBef>
            </a:pPr>
            <a:r>
              <a:rPr lang="nl-NL" altLang="nl-NL" sz="2400" dirty="0">
                <a:latin typeface="Trebuchet MS" panose="020B0603020202020204" pitchFamily="34" charset="0"/>
              </a:rPr>
              <a:t> Klei</a:t>
            </a:r>
          </a:p>
          <a:p>
            <a:pPr>
              <a:spcBef>
                <a:spcPct val="50000"/>
              </a:spcBef>
            </a:pPr>
            <a:r>
              <a:rPr lang="nl-NL" altLang="nl-NL" sz="2400" dirty="0">
                <a:latin typeface="Trebuchet MS" panose="020B0603020202020204" pitchFamily="34" charset="0"/>
              </a:rPr>
              <a:t> Veen</a:t>
            </a:r>
          </a:p>
        </p:txBody>
      </p:sp>
      <p:sp>
        <p:nvSpPr>
          <p:cNvPr id="15364" name="Text Box 4"/>
          <p:cNvSpPr txBox="1">
            <a:spLocks noChangeArrowheads="1"/>
          </p:cNvSpPr>
          <p:nvPr/>
        </p:nvSpPr>
        <p:spPr bwMode="auto">
          <a:xfrm>
            <a:off x="4691857" y="1916113"/>
            <a:ext cx="20526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dirty="0">
                <a:latin typeface="Trebuchet MS" panose="020B0603020202020204" pitchFamily="34" charset="0"/>
              </a:rPr>
              <a:t>Vochtigheid</a:t>
            </a:r>
          </a:p>
          <a:p>
            <a:pPr>
              <a:spcBef>
                <a:spcPct val="50000"/>
              </a:spcBef>
            </a:pPr>
            <a:r>
              <a:rPr lang="nl-NL" altLang="nl-NL" sz="2400" dirty="0">
                <a:latin typeface="Trebuchet MS" panose="020B0603020202020204" pitchFamily="34" charset="0"/>
              </a:rPr>
              <a:t> Nat</a:t>
            </a:r>
          </a:p>
          <a:p>
            <a:pPr>
              <a:spcBef>
                <a:spcPct val="50000"/>
              </a:spcBef>
            </a:pPr>
            <a:r>
              <a:rPr lang="nl-NL" altLang="nl-NL" sz="2400" dirty="0">
                <a:latin typeface="Trebuchet MS" panose="020B0603020202020204" pitchFamily="34" charset="0"/>
              </a:rPr>
              <a:t> Vochtig</a:t>
            </a:r>
          </a:p>
          <a:p>
            <a:pPr>
              <a:spcBef>
                <a:spcPct val="50000"/>
              </a:spcBef>
            </a:pPr>
            <a:r>
              <a:rPr lang="nl-NL" altLang="nl-NL" sz="2400" dirty="0">
                <a:latin typeface="Trebuchet MS" panose="020B0603020202020204" pitchFamily="34" charset="0"/>
              </a:rPr>
              <a:t> Droog</a:t>
            </a:r>
          </a:p>
        </p:txBody>
      </p:sp>
      <p:sp>
        <p:nvSpPr>
          <p:cNvPr id="5" name="Text Box 4">
            <a:extLst>
              <a:ext uri="{FF2B5EF4-FFF2-40B4-BE49-F238E27FC236}">
                <a16:creationId xmlns:a16="http://schemas.microsoft.com/office/drawing/2014/main" id="{37ACCF9E-E39F-4512-AB6A-B7B1F3D99212}"/>
              </a:ext>
            </a:extLst>
          </p:cNvPr>
          <p:cNvSpPr txBox="1">
            <a:spLocks noChangeArrowheads="1"/>
          </p:cNvSpPr>
          <p:nvPr/>
        </p:nvSpPr>
        <p:spPr bwMode="auto">
          <a:xfrm>
            <a:off x="8100412" y="1916113"/>
            <a:ext cx="227022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dirty="0">
                <a:latin typeface="Trebuchet MS" panose="020B0603020202020204" pitchFamily="34" charset="0"/>
              </a:rPr>
              <a:t>Licht</a:t>
            </a:r>
          </a:p>
          <a:p>
            <a:pPr>
              <a:spcBef>
                <a:spcPct val="50000"/>
              </a:spcBef>
            </a:pPr>
            <a:r>
              <a:rPr lang="nl-NL" altLang="nl-NL" sz="2400" dirty="0">
                <a:latin typeface="Trebuchet MS" panose="020B0603020202020204" pitchFamily="34" charset="0"/>
              </a:rPr>
              <a:t> Zon</a:t>
            </a:r>
          </a:p>
          <a:p>
            <a:pPr>
              <a:spcBef>
                <a:spcPct val="50000"/>
              </a:spcBef>
            </a:pPr>
            <a:r>
              <a:rPr lang="nl-NL" altLang="nl-NL" sz="2400" dirty="0">
                <a:latin typeface="Trebuchet MS" panose="020B0603020202020204" pitchFamily="34" charset="0"/>
              </a:rPr>
              <a:t> Halfschaduw</a:t>
            </a:r>
          </a:p>
          <a:p>
            <a:pPr>
              <a:spcBef>
                <a:spcPct val="50000"/>
              </a:spcBef>
            </a:pPr>
            <a:r>
              <a:rPr lang="nl-NL" altLang="nl-NL" sz="2400" dirty="0">
                <a:latin typeface="Trebuchet MS" panose="020B0603020202020204" pitchFamily="34" charset="0"/>
              </a:rPr>
              <a:t> Schaduw</a:t>
            </a:r>
          </a:p>
        </p:txBody>
      </p:sp>
    </p:spTree>
    <p:extLst>
      <p:ext uri="{BB962C8B-B14F-4D97-AF65-F5344CB8AC3E}">
        <p14:creationId xmlns:p14="http://schemas.microsoft.com/office/powerpoint/2010/main" val="2191238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up)">
                                      <p:cBhvr>
                                        <p:cTn id="7" dur="500"/>
                                        <p:tgtEl>
                                          <p:spTgt spid="15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wipe(up)">
                                      <p:cBhvr>
                                        <p:cTn id="12" dur="500"/>
                                        <p:tgtEl>
                                          <p:spTgt spid="153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ChangeArrowheads="1"/>
          </p:cNvSpPr>
          <p:nvPr/>
        </p:nvSpPr>
        <p:spPr bwMode="auto">
          <a:xfrm flipV="1">
            <a:off x="5375276" y="0"/>
            <a:ext cx="2303463" cy="6192838"/>
          </a:xfrm>
          <a:prstGeom prst="curvedRightArrow">
            <a:avLst>
              <a:gd name="adj1" fmla="val 24869"/>
              <a:gd name="adj2" fmla="val 78638"/>
              <a:gd name="adj3" fmla="val 32736"/>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35843" name="Freeform 3"/>
          <p:cNvSpPr>
            <a:spLocks/>
          </p:cNvSpPr>
          <p:nvPr/>
        </p:nvSpPr>
        <p:spPr bwMode="auto">
          <a:xfrm>
            <a:off x="7964489" y="1749426"/>
            <a:ext cx="1798637" cy="3236913"/>
          </a:xfrm>
          <a:custGeom>
            <a:avLst/>
            <a:gdLst>
              <a:gd name="T0" fmla="*/ 623887 w 1133"/>
              <a:gd name="T1" fmla="*/ 0 h 2039"/>
              <a:gd name="T2" fmla="*/ 609600 w 1133"/>
              <a:gd name="T3" fmla="*/ 725488 h 2039"/>
              <a:gd name="T4" fmla="*/ 71437 w 1133"/>
              <a:gd name="T5" fmla="*/ 725488 h 2039"/>
              <a:gd name="T6" fmla="*/ 0 w 1133"/>
              <a:gd name="T7" fmla="*/ 841375 h 2039"/>
              <a:gd name="T8" fmla="*/ 57150 w 1133"/>
              <a:gd name="T9" fmla="*/ 1016000 h 2039"/>
              <a:gd name="T10" fmla="*/ 101600 w 1133"/>
              <a:gd name="T11" fmla="*/ 1219200 h 2039"/>
              <a:gd name="T12" fmla="*/ 231775 w 1133"/>
              <a:gd name="T13" fmla="*/ 1363663 h 2039"/>
              <a:gd name="T14" fmla="*/ 492125 w 1133"/>
              <a:gd name="T15" fmla="*/ 1493838 h 2039"/>
              <a:gd name="T16" fmla="*/ 711200 w 1133"/>
              <a:gd name="T17" fmla="*/ 1524000 h 2039"/>
              <a:gd name="T18" fmla="*/ 957262 w 1133"/>
              <a:gd name="T19" fmla="*/ 1654175 h 2039"/>
              <a:gd name="T20" fmla="*/ 1247775 w 1133"/>
              <a:gd name="T21" fmla="*/ 1857375 h 2039"/>
              <a:gd name="T22" fmla="*/ 1320800 w 1133"/>
              <a:gd name="T23" fmla="*/ 2074863 h 2039"/>
              <a:gd name="T24" fmla="*/ 1304925 w 1133"/>
              <a:gd name="T25" fmla="*/ 2655888 h 2039"/>
              <a:gd name="T26" fmla="*/ 1276350 w 1133"/>
              <a:gd name="T27" fmla="*/ 3090863 h 2039"/>
              <a:gd name="T28" fmla="*/ 1392237 w 1133"/>
              <a:gd name="T29" fmla="*/ 3236913 h 2039"/>
              <a:gd name="T30" fmla="*/ 1798637 w 1133"/>
              <a:gd name="T31" fmla="*/ 3236913 h 2039"/>
              <a:gd name="T32" fmla="*/ 1798637 w 1133"/>
              <a:gd name="T33" fmla="*/ 0 h 2039"/>
              <a:gd name="T34" fmla="*/ 623887 w 1133"/>
              <a:gd name="T35" fmla="*/ 0 h 20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3"/>
              <a:gd name="T55" fmla="*/ 0 h 2039"/>
              <a:gd name="T56" fmla="*/ 1133 w 1133"/>
              <a:gd name="T57" fmla="*/ 2039 h 20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3" h="2039">
                <a:moveTo>
                  <a:pt x="393" y="0"/>
                </a:moveTo>
                <a:lnTo>
                  <a:pt x="384" y="457"/>
                </a:lnTo>
                <a:lnTo>
                  <a:pt x="45" y="457"/>
                </a:lnTo>
                <a:lnTo>
                  <a:pt x="0" y="530"/>
                </a:lnTo>
                <a:lnTo>
                  <a:pt x="36" y="640"/>
                </a:lnTo>
                <a:lnTo>
                  <a:pt x="64" y="768"/>
                </a:lnTo>
                <a:lnTo>
                  <a:pt x="146" y="859"/>
                </a:lnTo>
                <a:lnTo>
                  <a:pt x="310" y="941"/>
                </a:lnTo>
                <a:lnTo>
                  <a:pt x="448" y="960"/>
                </a:lnTo>
                <a:lnTo>
                  <a:pt x="603" y="1042"/>
                </a:lnTo>
                <a:lnTo>
                  <a:pt x="786" y="1170"/>
                </a:lnTo>
                <a:lnTo>
                  <a:pt x="832" y="1307"/>
                </a:lnTo>
                <a:lnTo>
                  <a:pt x="822" y="1673"/>
                </a:lnTo>
                <a:lnTo>
                  <a:pt x="804" y="1947"/>
                </a:lnTo>
                <a:lnTo>
                  <a:pt x="877" y="2039"/>
                </a:lnTo>
                <a:lnTo>
                  <a:pt x="1133" y="2039"/>
                </a:lnTo>
                <a:lnTo>
                  <a:pt x="1133" y="0"/>
                </a:lnTo>
                <a:lnTo>
                  <a:pt x="393" y="0"/>
                </a:lnTo>
                <a:close/>
              </a:path>
            </a:pathLst>
          </a:custGeom>
          <a:solidFill>
            <a:srgbClr val="99CC00"/>
          </a:solidFill>
          <a:ln w="9525">
            <a:solidFill>
              <a:schemeClr val="tx1"/>
            </a:solidFill>
            <a:round/>
            <a:headEnd type="none" w="med" len="med"/>
            <a:tailEnd type="none" w="med" len="med"/>
          </a:ln>
        </p:spPr>
        <p:txBody>
          <a:bodyPr/>
          <a:lstStyle/>
          <a:p>
            <a:endParaRPr lang="nl-NL"/>
          </a:p>
        </p:txBody>
      </p:sp>
      <p:sp>
        <p:nvSpPr>
          <p:cNvPr id="35844" name="Freeform 4"/>
          <p:cNvSpPr>
            <a:spLocks/>
          </p:cNvSpPr>
          <p:nvPr/>
        </p:nvSpPr>
        <p:spPr bwMode="auto">
          <a:xfrm>
            <a:off x="7064375" y="2547938"/>
            <a:ext cx="1900238" cy="2438400"/>
          </a:xfrm>
          <a:custGeom>
            <a:avLst/>
            <a:gdLst>
              <a:gd name="T0" fmla="*/ 14288 w 1197"/>
              <a:gd name="T1" fmla="*/ 2438400 h 1536"/>
              <a:gd name="T2" fmla="*/ 14288 w 1197"/>
              <a:gd name="T3" fmla="*/ 0 h 1536"/>
              <a:gd name="T4" fmla="*/ 246063 w 1197"/>
              <a:gd name="T5" fmla="*/ 14288 h 1536"/>
              <a:gd name="T6" fmla="*/ 449263 w 1197"/>
              <a:gd name="T7" fmla="*/ 144463 h 1536"/>
              <a:gd name="T8" fmla="*/ 609600 w 1197"/>
              <a:gd name="T9" fmla="*/ 304800 h 1536"/>
              <a:gd name="T10" fmla="*/ 696913 w 1197"/>
              <a:gd name="T11" fmla="*/ 550863 h 1536"/>
              <a:gd name="T12" fmla="*/ 812800 w 1197"/>
              <a:gd name="T13" fmla="*/ 739775 h 1536"/>
              <a:gd name="T14" fmla="*/ 1001713 w 1197"/>
              <a:gd name="T15" fmla="*/ 884238 h 1536"/>
              <a:gd name="T16" fmla="*/ 1479550 w 1197"/>
              <a:gd name="T17" fmla="*/ 1016000 h 1536"/>
              <a:gd name="T18" fmla="*/ 1682750 w 1197"/>
              <a:gd name="T19" fmla="*/ 1146175 h 1536"/>
              <a:gd name="T20" fmla="*/ 1871663 w 1197"/>
              <a:gd name="T21" fmla="*/ 1320800 h 1536"/>
              <a:gd name="T22" fmla="*/ 1900238 w 1197"/>
              <a:gd name="T23" fmla="*/ 1595438 h 1536"/>
              <a:gd name="T24" fmla="*/ 1857375 w 1197"/>
              <a:gd name="T25" fmla="*/ 1900238 h 1536"/>
              <a:gd name="T26" fmla="*/ 1770063 w 1197"/>
              <a:gd name="T27" fmla="*/ 2219325 h 1536"/>
              <a:gd name="T28" fmla="*/ 1611313 w 1197"/>
              <a:gd name="T29" fmla="*/ 2438400 h 1536"/>
              <a:gd name="T30" fmla="*/ 0 w 1197"/>
              <a:gd name="T31" fmla="*/ 2438400 h 1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97"/>
              <a:gd name="T49" fmla="*/ 0 h 1536"/>
              <a:gd name="T50" fmla="*/ 1197 w 1197"/>
              <a:gd name="T51" fmla="*/ 1536 h 1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97" h="1536">
                <a:moveTo>
                  <a:pt x="9" y="1536"/>
                </a:moveTo>
                <a:lnTo>
                  <a:pt x="9" y="0"/>
                </a:lnTo>
                <a:lnTo>
                  <a:pt x="155" y="9"/>
                </a:lnTo>
                <a:lnTo>
                  <a:pt x="283" y="91"/>
                </a:lnTo>
                <a:lnTo>
                  <a:pt x="384" y="192"/>
                </a:lnTo>
                <a:lnTo>
                  <a:pt x="439" y="347"/>
                </a:lnTo>
                <a:lnTo>
                  <a:pt x="512" y="466"/>
                </a:lnTo>
                <a:lnTo>
                  <a:pt x="631" y="557"/>
                </a:lnTo>
                <a:lnTo>
                  <a:pt x="932" y="640"/>
                </a:lnTo>
                <a:lnTo>
                  <a:pt x="1060" y="722"/>
                </a:lnTo>
                <a:lnTo>
                  <a:pt x="1179" y="832"/>
                </a:lnTo>
                <a:lnTo>
                  <a:pt x="1197" y="1005"/>
                </a:lnTo>
                <a:lnTo>
                  <a:pt x="1170" y="1197"/>
                </a:lnTo>
                <a:lnTo>
                  <a:pt x="1115" y="1398"/>
                </a:lnTo>
                <a:lnTo>
                  <a:pt x="1015" y="1536"/>
                </a:lnTo>
                <a:lnTo>
                  <a:pt x="0" y="1536"/>
                </a:lnTo>
              </a:path>
            </a:pathLst>
          </a:custGeom>
          <a:solidFill>
            <a:srgbClr val="99CC00"/>
          </a:solidFill>
          <a:ln w="9525">
            <a:solidFill>
              <a:schemeClr val="tx1"/>
            </a:solidFill>
            <a:round/>
            <a:headEnd type="none" w="med" len="med"/>
            <a:tailEnd type="none" w="med" len="med"/>
          </a:ln>
        </p:spPr>
        <p:txBody>
          <a:bodyPr/>
          <a:lstStyle/>
          <a:p>
            <a:endParaRPr lang="nl-NL"/>
          </a:p>
        </p:txBody>
      </p:sp>
      <p:sp>
        <p:nvSpPr>
          <p:cNvPr id="35845" name="Text Box 5"/>
          <p:cNvSpPr txBox="1">
            <a:spLocks noChangeArrowheads="1"/>
          </p:cNvSpPr>
          <p:nvPr/>
        </p:nvSpPr>
        <p:spPr bwMode="auto">
          <a:xfrm>
            <a:off x="2063751" y="404813"/>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dirty="0">
                <a:latin typeface="Trebuchet MS" panose="020B0603020202020204" pitchFamily="34" charset="0"/>
              </a:rPr>
              <a:t>Stap 4: De randvoorwaarden</a:t>
            </a:r>
          </a:p>
        </p:txBody>
      </p:sp>
      <p:sp>
        <p:nvSpPr>
          <p:cNvPr id="43014" name="Text Box 6"/>
          <p:cNvSpPr txBox="1">
            <a:spLocks noChangeArrowheads="1"/>
          </p:cNvSpPr>
          <p:nvPr/>
        </p:nvSpPr>
        <p:spPr bwMode="auto">
          <a:xfrm>
            <a:off x="2208214" y="2422525"/>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a:latin typeface="Trebuchet MS" panose="020B0603020202020204" pitchFamily="34" charset="0"/>
              </a:rPr>
              <a:t>‘s ochtends</a:t>
            </a:r>
          </a:p>
        </p:txBody>
      </p:sp>
      <p:sp>
        <p:nvSpPr>
          <p:cNvPr id="35847" name="Rectangle 7"/>
          <p:cNvSpPr>
            <a:spLocks noChangeArrowheads="1"/>
          </p:cNvSpPr>
          <p:nvPr/>
        </p:nvSpPr>
        <p:spPr bwMode="auto">
          <a:xfrm>
            <a:off x="6961189" y="1628775"/>
            <a:ext cx="2808287" cy="3816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35848" name="Freeform 8"/>
          <p:cNvSpPr>
            <a:spLocks/>
          </p:cNvSpPr>
          <p:nvPr/>
        </p:nvSpPr>
        <p:spPr bwMode="auto">
          <a:xfrm>
            <a:off x="6932613" y="5435600"/>
            <a:ext cx="2830512" cy="304800"/>
          </a:xfrm>
          <a:custGeom>
            <a:avLst/>
            <a:gdLst>
              <a:gd name="T0" fmla="*/ 0 w 1783"/>
              <a:gd name="T1" fmla="*/ 304800 h 192"/>
              <a:gd name="T2" fmla="*/ 0 w 1783"/>
              <a:gd name="T3" fmla="*/ 0 h 192"/>
              <a:gd name="T4" fmla="*/ 2830512 w 1783"/>
              <a:gd name="T5" fmla="*/ 0 h 192"/>
              <a:gd name="T6" fmla="*/ 2830512 w 1783"/>
              <a:gd name="T7" fmla="*/ 217488 h 192"/>
              <a:gd name="T8" fmla="*/ 0 60000 65536"/>
              <a:gd name="T9" fmla="*/ 0 60000 65536"/>
              <a:gd name="T10" fmla="*/ 0 60000 65536"/>
              <a:gd name="T11" fmla="*/ 0 60000 65536"/>
              <a:gd name="T12" fmla="*/ 0 w 1783"/>
              <a:gd name="T13" fmla="*/ 0 h 192"/>
              <a:gd name="T14" fmla="*/ 1783 w 1783"/>
              <a:gd name="T15" fmla="*/ 192 h 192"/>
            </a:gdLst>
            <a:ahLst/>
            <a:cxnLst>
              <a:cxn ang="T8">
                <a:pos x="T0" y="T1"/>
              </a:cxn>
              <a:cxn ang="T9">
                <a:pos x="T2" y="T3"/>
              </a:cxn>
              <a:cxn ang="T10">
                <a:pos x="T4" y="T5"/>
              </a:cxn>
              <a:cxn ang="T11">
                <a:pos x="T6" y="T7"/>
              </a:cxn>
            </a:cxnLst>
            <a:rect l="T12" t="T13" r="T14" b="T15"/>
            <a:pathLst>
              <a:path w="1783" h="192">
                <a:moveTo>
                  <a:pt x="0" y="192"/>
                </a:moveTo>
                <a:lnTo>
                  <a:pt x="0" y="0"/>
                </a:lnTo>
                <a:lnTo>
                  <a:pt x="1783" y="0"/>
                </a:lnTo>
                <a:lnTo>
                  <a:pt x="1783" y="137"/>
                </a:lnTo>
              </a:path>
            </a:pathLst>
          </a:custGeom>
          <a:noFill/>
          <a:ln w="5715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5849" name="Freeform 9"/>
          <p:cNvSpPr>
            <a:spLocks/>
          </p:cNvSpPr>
          <p:nvPr/>
        </p:nvSpPr>
        <p:spPr bwMode="auto">
          <a:xfrm>
            <a:off x="6948489" y="1633539"/>
            <a:ext cx="2814637" cy="3773487"/>
          </a:xfrm>
          <a:custGeom>
            <a:avLst/>
            <a:gdLst>
              <a:gd name="T0" fmla="*/ 2800350 w 1773"/>
              <a:gd name="T1" fmla="*/ 115887 h 2377"/>
              <a:gd name="T2" fmla="*/ 130175 w 1773"/>
              <a:gd name="T3" fmla="*/ 115887 h 2377"/>
              <a:gd name="T4" fmla="*/ 130175 w 1773"/>
              <a:gd name="T5" fmla="*/ 3773487 h 2377"/>
              <a:gd name="T6" fmla="*/ 14287 w 1773"/>
              <a:gd name="T7" fmla="*/ 3773487 h 2377"/>
              <a:gd name="T8" fmla="*/ 0 w 1773"/>
              <a:gd name="T9" fmla="*/ 0 h 2377"/>
              <a:gd name="T10" fmla="*/ 2814637 w 1773"/>
              <a:gd name="T11" fmla="*/ 0 h 2377"/>
              <a:gd name="T12" fmla="*/ 2800350 w 1773"/>
              <a:gd name="T13" fmla="*/ 144462 h 2377"/>
              <a:gd name="T14" fmla="*/ 0 60000 65536"/>
              <a:gd name="T15" fmla="*/ 0 60000 65536"/>
              <a:gd name="T16" fmla="*/ 0 60000 65536"/>
              <a:gd name="T17" fmla="*/ 0 60000 65536"/>
              <a:gd name="T18" fmla="*/ 0 60000 65536"/>
              <a:gd name="T19" fmla="*/ 0 60000 65536"/>
              <a:gd name="T20" fmla="*/ 0 60000 65536"/>
              <a:gd name="T21" fmla="*/ 0 w 1773"/>
              <a:gd name="T22" fmla="*/ 0 h 2377"/>
              <a:gd name="T23" fmla="*/ 1773 w 1773"/>
              <a:gd name="T24" fmla="*/ 2377 h 23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3" h="2377">
                <a:moveTo>
                  <a:pt x="1764" y="73"/>
                </a:moveTo>
                <a:lnTo>
                  <a:pt x="82" y="73"/>
                </a:lnTo>
                <a:lnTo>
                  <a:pt x="82" y="2377"/>
                </a:lnTo>
                <a:lnTo>
                  <a:pt x="9" y="2377"/>
                </a:lnTo>
                <a:lnTo>
                  <a:pt x="0" y="0"/>
                </a:lnTo>
                <a:lnTo>
                  <a:pt x="1773" y="0"/>
                </a:lnTo>
                <a:lnTo>
                  <a:pt x="1764" y="91"/>
                </a:lnTo>
              </a:path>
            </a:pathLst>
          </a:custGeom>
          <a:solidFill>
            <a:srgbClr val="339966"/>
          </a:solidFill>
          <a:ln w="9525">
            <a:solidFill>
              <a:schemeClr val="tx1"/>
            </a:solidFill>
            <a:round/>
            <a:headEnd type="none" w="med" len="med"/>
            <a:tailEnd type="none" w="med" len="med"/>
          </a:ln>
        </p:spPr>
        <p:txBody>
          <a:bodyPr/>
          <a:lstStyle/>
          <a:p>
            <a:endParaRPr lang="nl-NL"/>
          </a:p>
        </p:txBody>
      </p:sp>
      <p:sp>
        <p:nvSpPr>
          <p:cNvPr id="35850" name="Oval 10"/>
          <p:cNvSpPr>
            <a:spLocks noChangeArrowheads="1"/>
          </p:cNvSpPr>
          <p:nvPr/>
        </p:nvSpPr>
        <p:spPr bwMode="auto">
          <a:xfrm>
            <a:off x="8688389" y="1989138"/>
            <a:ext cx="865187" cy="863600"/>
          </a:xfrm>
          <a:prstGeom prst="ellipse">
            <a:avLst/>
          </a:prstGeom>
          <a:solidFill>
            <a:srgbClr val="008000">
              <a:alpha val="79999"/>
            </a:srgb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35851" name="Oval 11"/>
          <p:cNvSpPr>
            <a:spLocks noChangeArrowheads="1"/>
          </p:cNvSpPr>
          <p:nvPr/>
        </p:nvSpPr>
        <p:spPr bwMode="auto">
          <a:xfrm>
            <a:off x="7321550" y="3429000"/>
            <a:ext cx="865188" cy="863600"/>
          </a:xfrm>
          <a:prstGeom prst="ellipse">
            <a:avLst/>
          </a:prstGeom>
          <a:solidFill>
            <a:srgbClr val="008000">
              <a:alpha val="79999"/>
            </a:srgb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35852" name="Oval 12"/>
          <p:cNvSpPr>
            <a:spLocks noChangeArrowheads="1"/>
          </p:cNvSpPr>
          <p:nvPr/>
        </p:nvSpPr>
        <p:spPr bwMode="auto">
          <a:xfrm>
            <a:off x="7824789" y="3789363"/>
            <a:ext cx="865187" cy="863600"/>
          </a:xfrm>
          <a:prstGeom prst="ellipse">
            <a:avLst/>
          </a:prstGeom>
          <a:solidFill>
            <a:srgbClr val="008000">
              <a:alpha val="79999"/>
            </a:srgb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43021" name="AutoShape 13"/>
          <p:cNvSpPr>
            <a:spLocks noChangeArrowheads="1"/>
          </p:cNvSpPr>
          <p:nvPr/>
        </p:nvSpPr>
        <p:spPr bwMode="auto">
          <a:xfrm>
            <a:off x="7680325" y="5661026"/>
            <a:ext cx="1079500" cy="1008063"/>
          </a:xfrm>
          <a:prstGeom prst="sun">
            <a:avLst>
              <a:gd name="adj"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43022" name="AutoShape 14"/>
          <p:cNvSpPr>
            <a:spLocks noChangeArrowheads="1"/>
          </p:cNvSpPr>
          <p:nvPr/>
        </p:nvSpPr>
        <p:spPr bwMode="auto">
          <a:xfrm>
            <a:off x="7680325" y="333376"/>
            <a:ext cx="1079500" cy="1008063"/>
          </a:xfrm>
          <a:prstGeom prst="sun">
            <a:avLst>
              <a:gd name="adj"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43023" name="AutoShape 15"/>
          <p:cNvSpPr>
            <a:spLocks noChangeArrowheads="1"/>
          </p:cNvSpPr>
          <p:nvPr/>
        </p:nvSpPr>
        <p:spPr bwMode="auto">
          <a:xfrm>
            <a:off x="4943475" y="2924176"/>
            <a:ext cx="1079500" cy="1008063"/>
          </a:xfrm>
          <a:prstGeom prst="sun">
            <a:avLst>
              <a:gd name="adj"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43024" name="Freeform 16"/>
          <p:cNvSpPr>
            <a:spLocks/>
          </p:cNvSpPr>
          <p:nvPr/>
        </p:nvSpPr>
        <p:spPr bwMode="auto">
          <a:xfrm>
            <a:off x="7083425" y="4818063"/>
            <a:ext cx="2698750" cy="595312"/>
          </a:xfrm>
          <a:custGeom>
            <a:avLst/>
            <a:gdLst>
              <a:gd name="T0" fmla="*/ 0 w 1700"/>
              <a:gd name="T1" fmla="*/ 0 h 375"/>
              <a:gd name="T2" fmla="*/ 2670175 w 1700"/>
              <a:gd name="T3" fmla="*/ 15875 h 375"/>
              <a:gd name="T4" fmla="*/ 2698750 w 1700"/>
              <a:gd name="T5" fmla="*/ 595312 h 375"/>
              <a:gd name="T6" fmla="*/ 0 w 1700"/>
              <a:gd name="T7" fmla="*/ 595312 h 375"/>
              <a:gd name="T8" fmla="*/ 0 w 1700"/>
              <a:gd name="T9" fmla="*/ 0 h 375"/>
              <a:gd name="T10" fmla="*/ 0 60000 65536"/>
              <a:gd name="T11" fmla="*/ 0 60000 65536"/>
              <a:gd name="T12" fmla="*/ 0 60000 65536"/>
              <a:gd name="T13" fmla="*/ 0 60000 65536"/>
              <a:gd name="T14" fmla="*/ 0 60000 65536"/>
              <a:gd name="T15" fmla="*/ 0 w 1700"/>
              <a:gd name="T16" fmla="*/ 0 h 375"/>
              <a:gd name="T17" fmla="*/ 1700 w 1700"/>
              <a:gd name="T18" fmla="*/ 375 h 375"/>
            </a:gdLst>
            <a:ahLst/>
            <a:cxnLst>
              <a:cxn ang="T10">
                <a:pos x="T0" y="T1"/>
              </a:cxn>
              <a:cxn ang="T11">
                <a:pos x="T2" y="T3"/>
              </a:cxn>
              <a:cxn ang="T12">
                <a:pos x="T4" y="T5"/>
              </a:cxn>
              <a:cxn ang="T13">
                <a:pos x="T6" y="T7"/>
              </a:cxn>
              <a:cxn ang="T14">
                <a:pos x="T8" y="T9"/>
              </a:cxn>
            </a:cxnLst>
            <a:rect l="T15" t="T16" r="T17" b="T18"/>
            <a:pathLst>
              <a:path w="1700" h="375">
                <a:moveTo>
                  <a:pt x="0" y="0"/>
                </a:moveTo>
                <a:lnTo>
                  <a:pt x="1682" y="10"/>
                </a:lnTo>
                <a:lnTo>
                  <a:pt x="1700" y="375"/>
                </a:lnTo>
                <a:lnTo>
                  <a:pt x="0" y="375"/>
                </a:lnTo>
                <a:lnTo>
                  <a:pt x="0" y="0"/>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nl-NL"/>
          </a:p>
        </p:txBody>
      </p:sp>
      <p:sp>
        <p:nvSpPr>
          <p:cNvPr id="43025" name="Freeform 17"/>
          <p:cNvSpPr>
            <a:spLocks/>
          </p:cNvSpPr>
          <p:nvPr/>
        </p:nvSpPr>
        <p:spPr bwMode="auto">
          <a:xfrm>
            <a:off x="7319964" y="3048001"/>
            <a:ext cx="1374775" cy="1146175"/>
          </a:xfrm>
          <a:custGeom>
            <a:avLst/>
            <a:gdLst>
              <a:gd name="T0" fmla="*/ 0 w 866"/>
              <a:gd name="T1" fmla="*/ 93663 h 722"/>
              <a:gd name="T2" fmla="*/ 198438 w 866"/>
              <a:gd name="T3" fmla="*/ 0 h 722"/>
              <a:gd name="T4" fmla="*/ 546100 w 866"/>
              <a:gd name="T5" fmla="*/ 0 h 722"/>
              <a:gd name="T6" fmla="*/ 808038 w 866"/>
              <a:gd name="T7" fmla="*/ 174625 h 722"/>
              <a:gd name="T8" fmla="*/ 836613 w 866"/>
              <a:gd name="T9" fmla="*/ 333375 h 722"/>
              <a:gd name="T10" fmla="*/ 968375 w 866"/>
              <a:gd name="T11" fmla="*/ 290513 h 722"/>
              <a:gd name="T12" fmla="*/ 1185863 w 866"/>
              <a:gd name="T13" fmla="*/ 333375 h 722"/>
              <a:gd name="T14" fmla="*/ 1374775 w 866"/>
              <a:gd name="T15" fmla="*/ 449263 h 722"/>
              <a:gd name="T16" fmla="*/ 1374775 w 866"/>
              <a:gd name="T17" fmla="*/ 1146175 h 722"/>
              <a:gd name="T18" fmla="*/ 1243013 w 866"/>
              <a:gd name="T19" fmla="*/ 855663 h 722"/>
              <a:gd name="T20" fmla="*/ 1084263 w 866"/>
              <a:gd name="T21" fmla="*/ 754063 h 722"/>
              <a:gd name="T22" fmla="*/ 866775 w 866"/>
              <a:gd name="T23" fmla="*/ 739775 h 722"/>
              <a:gd name="T24" fmla="*/ 836613 w 866"/>
              <a:gd name="T25" fmla="*/ 581025 h 722"/>
              <a:gd name="T26" fmla="*/ 531813 w 866"/>
              <a:gd name="T27" fmla="*/ 363538 h 722"/>
              <a:gd name="T28" fmla="*/ 184150 w 866"/>
              <a:gd name="T29" fmla="*/ 434975 h 722"/>
              <a:gd name="T30" fmla="*/ 0 w 866"/>
              <a:gd name="T31" fmla="*/ 668338 h 722"/>
              <a:gd name="T32" fmla="*/ 0 w 866"/>
              <a:gd name="T33" fmla="*/ 93663 h 7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6"/>
              <a:gd name="T52" fmla="*/ 0 h 722"/>
              <a:gd name="T53" fmla="*/ 866 w 866"/>
              <a:gd name="T54" fmla="*/ 722 h 7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6" h="722">
                <a:moveTo>
                  <a:pt x="0" y="59"/>
                </a:moveTo>
                <a:lnTo>
                  <a:pt x="125" y="0"/>
                </a:lnTo>
                <a:lnTo>
                  <a:pt x="344" y="0"/>
                </a:lnTo>
                <a:lnTo>
                  <a:pt x="509" y="110"/>
                </a:lnTo>
                <a:lnTo>
                  <a:pt x="527" y="210"/>
                </a:lnTo>
                <a:lnTo>
                  <a:pt x="610" y="183"/>
                </a:lnTo>
                <a:lnTo>
                  <a:pt x="747" y="210"/>
                </a:lnTo>
                <a:lnTo>
                  <a:pt x="866" y="283"/>
                </a:lnTo>
                <a:lnTo>
                  <a:pt x="866" y="722"/>
                </a:lnTo>
                <a:lnTo>
                  <a:pt x="783" y="539"/>
                </a:lnTo>
                <a:lnTo>
                  <a:pt x="683" y="475"/>
                </a:lnTo>
                <a:lnTo>
                  <a:pt x="546" y="466"/>
                </a:lnTo>
                <a:lnTo>
                  <a:pt x="527" y="366"/>
                </a:lnTo>
                <a:lnTo>
                  <a:pt x="335" y="229"/>
                </a:lnTo>
                <a:lnTo>
                  <a:pt x="116" y="274"/>
                </a:lnTo>
                <a:lnTo>
                  <a:pt x="0" y="421"/>
                </a:lnTo>
                <a:lnTo>
                  <a:pt x="0" y="59"/>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nl-NL"/>
          </a:p>
        </p:txBody>
      </p:sp>
      <p:sp>
        <p:nvSpPr>
          <p:cNvPr id="43026" name="Freeform 18"/>
          <p:cNvSpPr>
            <a:spLocks/>
          </p:cNvSpPr>
          <p:nvPr/>
        </p:nvSpPr>
        <p:spPr bwMode="auto">
          <a:xfrm>
            <a:off x="8688389" y="1722438"/>
            <a:ext cx="866775" cy="646112"/>
          </a:xfrm>
          <a:custGeom>
            <a:avLst/>
            <a:gdLst>
              <a:gd name="T0" fmla="*/ 0 w 546"/>
              <a:gd name="T1" fmla="*/ 0 h 407"/>
              <a:gd name="T2" fmla="*/ 774700 w 546"/>
              <a:gd name="T3" fmla="*/ 33337 h 407"/>
              <a:gd name="T4" fmla="*/ 836613 w 546"/>
              <a:gd name="T5" fmla="*/ 239712 h 407"/>
              <a:gd name="T6" fmla="*/ 866775 w 546"/>
              <a:gd name="T7" fmla="*/ 646112 h 407"/>
              <a:gd name="T8" fmla="*/ 836613 w 546"/>
              <a:gd name="T9" fmla="*/ 457200 h 407"/>
              <a:gd name="T10" fmla="*/ 531813 w 546"/>
              <a:gd name="T11" fmla="*/ 269875 h 407"/>
              <a:gd name="T12" fmla="*/ 184150 w 546"/>
              <a:gd name="T13" fmla="*/ 341312 h 407"/>
              <a:gd name="T14" fmla="*/ 0 w 546"/>
              <a:gd name="T15" fmla="*/ 574675 h 407"/>
              <a:gd name="T16" fmla="*/ 0 w 546"/>
              <a:gd name="T17" fmla="*/ 0 h 4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6"/>
              <a:gd name="T28" fmla="*/ 0 h 407"/>
              <a:gd name="T29" fmla="*/ 546 w 546"/>
              <a:gd name="T30" fmla="*/ 407 h 4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6" h="407">
                <a:moveTo>
                  <a:pt x="0" y="0"/>
                </a:moveTo>
                <a:lnTo>
                  <a:pt x="488" y="21"/>
                </a:lnTo>
                <a:lnTo>
                  <a:pt x="527" y="151"/>
                </a:lnTo>
                <a:lnTo>
                  <a:pt x="546" y="407"/>
                </a:lnTo>
                <a:lnTo>
                  <a:pt x="527" y="288"/>
                </a:lnTo>
                <a:lnTo>
                  <a:pt x="335" y="170"/>
                </a:lnTo>
                <a:lnTo>
                  <a:pt x="116" y="215"/>
                </a:lnTo>
                <a:lnTo>
                  <a:pt x="0" y="362"/>
                </a:lnTo>
                <a:lnTo>
                  <a:pt x="0" y="0"/>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nl-NL"/>
          </a:p>
        </p:txBody>
      </p:sp>
      <p:sp>
        <p:nvSpPr>
          <p:cNvPr id="43027" name="Freeform 19"/>
          <p:cNvSpPr>
            <a:spLocks/>
          </p:cNvSpPr>
          <p:nvPr/>
        </p:nvSpPr>
        <p:spPr bwMode="auto">
          <a:xfrm>
            <a:off x="7083425" y="1770063"/>
            <a:ext cx="579438" cy="3643312"/>
          </a:xfrm>
          <a:custGeom>
            <a:avLst/>
            <a:gdLst>
              <a:gd name="T0" fmla="*/ 20638 w 365"/>
              <a:gd name="T1" fmla="*/ 3175 h 2295"/>
              <a:gd name="T2" fmla="*/ 579438 w 365"/>
              <a:gd name="T3" fmla="*/ 0 h 2295"/>
              <a:gd name="T4" fmla="*/ 579438 w 365"/>
              <a:gd name="T5" fmla="*/ 3643312 h 2295"/>
              <a:gd name="T6" fmla="*/ 0 w 365"/>
              <a:gd name="T7" fmla="*/ 3643312 h 2295"/>
              <a:gd name="T8" fmla="*/ 20638 w 365"/>
              <a:gd name="T9" fmla="*/ 598487 h 2295"/>
              <a:gd name="T10" fmla="*/ 20638 w 365"/>
              <a:gd name="T11" fmla="*/ 3175 h 2295"/>
              <a:gd name="T12" fmla="*/ 0 60000 65536"/>
              <a:gd name="T13" fmla="*/ 0 60000 65536"/>
              <a:gd name="T14" fmla="*/ 0 60000 65536"/>
              <a:gd name="T15" fmla="*/ 0 60000 65536"/>
              <a:gd name="T16" fmla="*/ 0 60000 65536"/>
              <a:gd name="T17" fmla="*/ 0 60000 65536"/>
              <a:gd name="T18" fmla="*/ 0 w 365"/>
              <a:gd name="T19" fmla="*/ 0 h 2295"/>
              <a:gd name="T20" fmla="*/ 365 w 365"/>
              <a:gd name="T21" fmla="*/ 2295 h 2295"/>
            </a:gdLst>
            <a:ahLst/>
            <a:cxnLst>
              <a:cxn ang="T12">
                <a:pos x="T0" y="T1"/>
              </a:cxn>
              <a:cxn ang="T13">
                <a:pos x="T2" y="T3"/>
              </a:cxn>
              <a:cxn ang="T14">
                <a:pos x="T4" y="T5"/>
              </a:cxn>
              <a:cxn ang="T15">
                <a:pos x="T6" y="T7"/>
              </a:cxn>
              <a:cxn ang="T16">
                <a:pos x="T8" y="T9"/>
              </a:cxn>
              <a:cxn ang="T17">
                <a:pos x="T10" y="T11"/>
              </a:cxn>
            </a:cxnLst>
            <a:rect l="T18" t="T19" r="T20" b="T21"/>
            <a:pathLst>
              <a:path w="365" h="2295">
                <a:moveTo>
                  <a:pt x="13" y="2"/>
                </a:moveTo>
                <a:lnTo>
                  <a:pt x="365" y="0"/>
                </a:lnTo>
                <a:lnTo>
                  <a:pt x="365" y="2295"/>
                </a:lnTo>
                <a:lnTo>
                  <a:pt x="0" y="2295"/>
                </a:lnTo>
                <a:lnTo>
                  <a:pt x="13" y="377"/>
                </a:lnTo>
                <a:lnTo>
                  <a:pt x="13" y="2"/>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nl-NL"/>
          </a:p>
        </p:txBody>
      </p:sp>
      <p:sp>
        <p:nvSpPr>
          <p:cNvPr id="43028" name="Freeform 20"/>
          <p:cNvSpPr>
            <a:spLocks/>
          </p:cNvSpPr>
          <p:nvPr/>
        </p:nvSpPr>
        <p:spPr bwMode="auto">
          <a:xfrm>
            <a:off x="7794626" y="3425825"/>
            <a:ext cx="1160463" cy="1233488"/>
          </a:xfrm>
          <a:custGeom>
            <a:avLst/>
            <a:gdLst>
              <a:gd name="T0" fmla="*/ 449263 w 731"/>
              <a:gd name="T1" fmla="*/ 0 h 777"/>
              <a:gd name="T2" fmla="*/ 565150 w 731"/>
              <a:gd name="T3" fmla="*/ 115888 h 777"/>
              <a:gd name="T4" fmla="*/ 579438 w 731"/>
              <a:gd name="T5" fmla="*/ 361950 h 777"/>
              <a:gd name="T6" fmla="*/ 957263 w 731"/>
              <a:gd name="T7" fmla="*/ 361950 h 777"/>
              <a:gd name="T8" fmla="*/ 1131888 w 731"/>
              <a:gd name="T9" fmla="*/ 609600 h 777"/>
              <a:gd name="T10" fmla="*/ 1160463 w 731"/>
              <a:gd name="T11" fmla="*/ 942975 h 777"/>
              <a:gd name="T12" fmla="*/ 1030288 w 731"/>
              <a:gd name="T13" fmla="*/ 1233488 h 777"/>
              <a:gd name="T14" fmla="*/ 463550 w 731"/>
              <a:gd name="T15" fmla="*/ 1219200 h 777"/>
              <a:gd name="T16" fmla="*/ 798513 w 731"/>
              <a:gd name="T17" fmla="*/ 1103313 h 777"/>
              <a:gd name="T18" fmla="*/ 900113 w 731"/>
              <a:gd name="T19" fmla="*/ 798513 h 777"/>
              <a:gd name="T20" fmla="*/ 739775 w 731"/>
              <a:gd name="T21" fmla="*/ 493713 h 777"/>
              <a:gd name="T22" fmla="*/ 406400 w 731"/>
              <a:gd name="T23" fmla="*/ 361950 h 777"/>
              <a:gd name="T24" fmla="*/ 333375 w 731"/>
              <a:gd name="T25" fmla="*/ 173038 h 777"/>
              <a:gd name="T26" fmla="*/ 0 w 731"/>
              <a:gd name="T27" fmla="*/ 0 h 777"/>
              <a:gd name="T28" fmla="*/ 449263 w 731"/>
              <a:gd name="T29" fmla="*/ 0 h 7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1"/>
              <a:gd name="T46" fmla="*/ 0 h 777"/>
              <a:gd name="T47" fmla="*/ 731 w 731"/>
              <a:gd name="T48" fmla="*/ 777 h 7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1" h="777">
                <a:moveTo>
                  <a:pt x="283" y="0"/>
                </a:moveTo>
                <a:lnTo>
                  <a:pt x="356" y="73"/>
                </a:lnTo>
                <a:lnTo>
                  <a:pt x="365" y="228"/>
                </a:lnTo>
                <a:lnTo>
                  <a:pt x="603" y="228"/>
                </a:lnTo>
                <a:lnTo>
                  <a:pt x="713" y="384"/>
                </a:lnTo>
                <a:lnTo>
                  <a:pt x="731" y="594"/>
                </a:lnTo>
                <a:lnTo>
                  <a:pt x="649" y="777"/>
                </a:lnTo>
                <a:lnTo>
                  <a:pt x="292" y="768"/>
                </a:lnTo>
                <a:lnTo>
                  <a:pt x="503" y="695"/>
                </a:lnTo>
                <a:lnTo>
                  <a:pt x="567" y="503"/>
                </a:lnTo>
                <a:lnTo>
                  <a:pt x="466" y="311"/>
                </a:lnTo>
                <a:lnTo>
                  <a:pt x="256" y="228"/>
                </a:lnTo>
                <a:lnTo>
                  <a:pt x="210" y="109"/>
                </a:lnTo>
                <a:lnTo>
                  <a:pt x="0" y="0"/>
                </a:lnTo>
                <a:lnTo>
                  <a:pt x="283" y="0"/>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nl-NL"/>
          </a:p>
        </p:txBody>
      </p:sp>
      <p:sp>
        <p:nvSpPr>
          <p:cNvPr id="43029" name="Freeform 21"/>
          <p:cNvSpPr>
            <a:spLocks/>
          </p:cNvSpPr>
          <p:nvPr/>
        </p:nvSpPr>
        <p:spPr bwMode="auto">
          <a:xfrm>
            <a:off x="9094789" y="1990725"/>
            <a:ext cx="687387" cy="871538"/>
          </a:xfrm>
          <a:custGeom>
            <a:avLst/>
            <a:gdLst>
              <a:gd name="T0" fmla="*/ 173037 w 433"/>
              <a:gd name="T1" fmla="*/ 0 h 549"/>
              <a:gd name="T2" fmla="*/ 550862 w 433"/>
              <a:gd name="T3" fmla="*/ 0 h 549"/>
              <a:gd name="T4" fmla="*/ 687387 w 433"/>
              <a:gd name="T5" fmla="*/ 244475 h 549"/>
              <a:gd name="T6" fmla="*/ 658812 w 433"/>
              <a:gd name="T7" fmla="*/ 563563 h 549"/>
              <a:gd name="T8" fmla="*/ 623887 w 433"/>
              <a:gd name="T9" fmla="*/ 871538 h 549"/>
              <a:gd name="T10" fmla="*/ 57150 w 433"/>
              <a:gd name="T11" fmla="*/ 857250 h 549"/>
              <a:gd name="T12" fmla="*/ 368300 w 433"/>
              <a:gd name="T13" fmla="*/ 723900 h 549"/>
              <a:gd name="T14" fmla="*/ 493712 w 433"/>
              <a:gd name="T15" fmla="*/ 436563 h 549"/>
              <a:gd name="T16" fmla="*/ 333375 w 433"/>
              <a:gd name="T17" fmla="*/ 131763 h 549"/>
              <a:gd name="T18" fmla="*/ 0 w 433"/>
              <a:gd name="T19" fmla="*/ 0 h 549"/>
              <a:gd name="T20" fmla="*/ 173037 w 433"/>
              <a:gd name="T21" fmla="*/ 0 h 5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3"/>
              <a:gd name="T34" fmla="*/ 0 h 549"/>
              <a:gd name="T35" fmla="*/ 433 w 433"/>
              <a:gd name="T36" fmla="*/ 549 h 5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3" h="549">
                <a:moveTo>
                  <a:pt x="109" y="0"/>
                </a:moveTo>
                <a:lnTo>
                  <a:pt x="347" y="0"/>
                </a:lnTo>
                <a:lnTo>
                  <a:pt x="433" y="154"/>
                </a:lnTo>
                <a:lnTo>
                  <a:pt x="415" y="355"/>
                </a:lnTo>
                <a:lnTo>
                  <a:pt x="393" y="549"/>
                </a:lnTo>
                <a:lnTo>
                  <a:pt x="36" y="540"/>
                </a:lnTo>
                <a:lnTo>
                  <a:pt x="232" y="456"/>
                </a:lnTo>
                <a:lnTo>
                  <a:pt x="311" y="275"/>
                </a:lnTo>
                <a:lnTo>
                  <a:pt x="210" y="83"/>
                </a:lnTo>
                <a:lnTo>
                  <a:pt x="0" y="0"/>
                </a:lnTo>
                <a:lnTo>
                  <a:pt x="109" y="0"/>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nl-NL"/>
          </a:p>
        </p:txBody>
      </p:sp>
      <p:sp>
        <p:nvSpPr>
          <p:cNvPr id="43030" name="Freeform 22"/>
          <p:cNvSpPr>
            <a:spLocks/>
          </p:cNvSpPr>
          <p:nvPr/>
        </p:nvSpPr>
        <p:spPr bwMode="auto">
          <a:xfrm>
            <a:off x="7032625" y="1700213"/>
            <a:ext cx="2763838" cy="627062"/>
          </a:xfrm>
          <a:custGeom>
            <a:avLst/>
            <a:gdLst>
              <a:gd name="T0" fmla="*/ 0 w 1741"/>
              <a:gd name="T1" fmla="*/ 0 h 395"/>
              <a:gd name="T2" fmla="*/ 2700338 w 1741"/>
              <a:gd name="T3" fmla="*/ 28575 h 395"/>
              <a:gd name="T4" fmla="*/ 2763838 w 1741"/>
              <a:gd name="T5" fmla="*/ 627062 h 395"/>
              <a:gd name="T6" fmla="*/ 44450 w 1741"/>
              <a:gd name="T7" fmla="*/ 595312 h 395"/>
              <a:gd name="T8" fmla="*/ 0 w 1741"/>
              <a:gd name="T9" fmla="*/ 0 h 395"/>
              <a:gd name="T10" fmla="*/ 0 60000 65536"/>
              <a:gd name="T11" fmla="*/ 0 60000 65536"/>
              <a:gd name="T12" fmla="*/ 0 60000 65536"/>
              <a:gd name="T13" fmla="*/ 0 60000 65536"/>
              <a:gd name="T14" fmla="*/ 0 60000 65536"/>
              <a:gd name="T15" fmla="*/ 0 w 1741"/>
              <a:gd name="T16" fmla="*/ 0 h 395"/>
              <a:gd name="T17" fmla="*/ 1741 w 1741"/>
              <a:gd name="T18" fmla="*/ 395 h 395"/>
            </a:gdLst>
            <a:ahLst/>
            <a:cxnLst>
              <a:cxn ang="T10">
                <a:pos x="T0" y="T1"/>
              </a:cxn>
              <a:cxn ang="T11">
                <a:pos x="T2" y="T3"/>
              </a:cxn>
              <a:cxn ang="T12">
                <a:pos x="T4" y="T5"/>
              </a:cxn>
              <a:cxn ang="T13">
                <a:pos x="T6" y="T7"/>
              </a:cxn>
              <a:cxn ang="T14">
                <a:pos x="T8" y="T9"/>
              </a:cxn>
            </a:cxnLst>
            <a:rect l="T15" t="T16" r="T17" b="T18"/>
            <a:pathLst>
              <a:path w="1741" h="395">
                <a:moveTo>
                  <a:pt x="0" y="0"/>
                </a:moveTo>
                <a:lnTo>
                  <a:pt x="1701" y="18"/>
                </a:lnTo>
                <a:lnTo>
                  <a:pt x="1741" y="395"/>
                </a:lnTo>
                <a:lnTo>
                  <a:pt x="28" y="375"/>
                </a:lnTo>
                <a:lnTo>
                  <a:pt x="0" y="0"/>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nl-NL"/>
          </a:p>
        </p:txBody>
      </p:sp>
      <p:sp>
        <p:nvSpPr>
          <p:cNvPr id="43031" name="Freeform 23"/>
          <p:cNvSpPr>
            <a:spLocks/>
          </p:cNvSpPr>
          <p:nvPr/>
        </p:nvSpPr>
        <p:spPr bwMode="auto">
          <a:xfrm>
            <a:off x="8678863" y="2378076"/>
            <a:ext cx="857250" cy="728663"/>
          </a:xfrm>
          <a:custGeom>
            <a:avLst/>
            <a:gdLst>
              <a:gd name="T0" fmla="*/ 290513 w 540"/>
              <a:gd name="T1" fmla="*/ 728663 h 459"/>
              <a:gd name="T2" fmla="*/ 15875 w 540"/>
              <a:gd name="T3" fmla="*/ 539750 h 459"/>
              <a:gd name="T4" fmla="*/ 0 w 540"/>
              <a:gd name="T5" fmla="*/ 74613 h 459"/>
              <a:gd name="T6" fmla="*/ 87313 w 540"/>
              <a:gd name="T7" fmla="*/ 322263 h 459"/>
              <a:gd name="T8" fmla="*/ 392113 w 540"/>
              <a:gd name="T9" fmla="*/ 466725 h 459"/>
              <a:gd name="T10" fmla="*/ 711200 w 540"/>
              <a:gd name="T11" fmla="*/ 423863 h 459"/>
              <a:gd name="T12" fmla="*/ 838200 w 540"/>
              <a:gd name="T13" fmla="*/ 0 h 459"/>
              <a:gd name="T14" fmla="*/ 857250 w 540"/>
              <a:gd name="T15" fmla="*/ 554038 h 459"/>
              <a:gd name="T16" fmla="*/ 654050 w 540"/>
              <a:gd name="T17" fmla="*/ 728663 h 459"/>
              <a:gd name="T18" fmla="*/ 290513 w 540"/>
              <a:gd name="T19" fmla="*/ 728663 h 4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0"/>
              <a:gd name="T31" fmla="*/ 0 h 459"/>
              <a:gd name="T32" fmla="*/ 540 w 540"/>
              <a:gd name="T33" fmla="*/ 459 h 4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0" h="459">
                <a:moveTo>
                  <a:pt x="183" y="459"/>
                </a:moveTo>
                <a:lnTo>
                  <a:pt x="10" y="340"/>
                </a:lnTo>
                <a:lnTo>
                  <a:pt x="0" y="47"/>
                </a:lnTo>
                <a:lnTo>
                  <a:pt x="55" y="203"/>
                </a:lnTo>
                <a:lnTo>
                  <a:pt x="247" y="294"/>
                </a:lnTo>
                <a:lnTo>
                  <a:pt x="448" y="267"/>
                </a:lnTo>
                <a:lnTo>
                  <a:pt x="528" y="0"/>
                </a:lnTo>
                <a:lnTo>
                  <a:pt x="540" y="349"/>
                </a:lnTo>
                <a:lnTo>
                  <a:pt x="412" y="459"/>
                </a:lnTo>
                <a:lnTo>
                  <a:pt x="183" y="459"/>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nl-NL"/>
          </a:p>
        </p:txBody>
      </p:sp>
      <p:sp>
        <p:nvSpPr>
          <p:cNvPr id="43032" name="Freeform 24"/>
          <p:cNvSpPr>
            <a:spLocks/>
          </p:cNvSpPr>
          <p:nvPr/>
        </p:nvSpPr>
        <p:spPr bwMode="auto">
          <a:xfrm>
            <a:off x="7824788" y="4221163"/>
            <a:ext cx="857250" cy="728662"/>
          </a:xfrm>
          <a:custGeom>
            <a:avLst/>
            <a:gdLst>
              <a:gd name="T0" fmla="*/ 290513 w 540"/>
              <a:gd name="T1" fmla="*/ 728662 h 459"/>
              <a:gd name="T2" fmla="*/ 15875 w 540"/>
              <a:gd name="T3" fmla="*/ 539750 h 459"/>
              <a:gd name="T4" fmla="*/ 0 w 540"/>
              <a:gd name="T5" fmla="*/ 74612 h 459"/>
              <a:gd name="T6" fmla="*/ 128588 w 540"/>
              <a:gd name="T7" fmla="*/ 322262 h 459"/>
              <a:gd name="T8" fmla="*/ 419100 w 540"/>
              <a:gd name="T9" fmla="*/ 452437 h 459"/>
              <a:gd name="T10" fmla="*/ 636588 w 540"/>
              <a:gd name="T11" fmla="*/ 393700 h 459"/>
              <a:gd name="T12" fmla="*/ 796925 w 540"/>
              <a:gd name="T13" fmla="*/ 220662 h 459"/>
              <a:gd name="T14" fmla="*/ 838200 w 540"/>
              <a:gd name="T15" fmla="*/ 0 h 459"/>
              <a:gd name="T16" fmla="*/ 857250 w 540"/>
              <a:gd name="T17" fmla="*/ 554037 h 459"/>
              <a:gd name="T18" fmla="*/ 654050 w 540"/>
              <a:gd name="T19" fmla="*/ 728662 h 459"/>
              <a:gd name="T20" fmla="*/ 290513 w 540"/>
              <a:gd name="T21" fmla="*/ 728662 h 4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0"/>
              <a:gd name="T34" fmla="*/ 0 h 459"/>
              <a:gd name="T35" fmla="*/ 540 w 540"/>
              <a:gd name="T36" fmla="*/ 459 h 4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0" h="459">
                <a:moveTo>
                  <a:pt x="183" y="459"/>
                </a:moveTo>
                <a:lnTo>
                  <a:pt x="10" y="340"/>
                </a:lnTo>
                <a:lnTo>
                  <a:pt x="0" y="47"/>
                </a:lnTo>
                <a:lnTo>
                  <a:pt x="81" y="203"/>
                </a:lnTo>
                <a:lnTo>
                  <a:pt x="264" y="285"/>
                </a:lnTo>
                <a:lnTo>
                  <a:pt x="401" y="248"/>
                </a:lnTo>
                <a:lnTo>
                  <a:pt x="502" y="139"/>
                </a:lnTo>
                <a:lnTo>
                  <a:pt x="528" y="0"/>
                </a:lnTo>
                <a:lnTo>
                  <a:pt x="540" y="349"/>
                </a:lnTo>
                <a:lnTo>
                  <a:pt x="412" y="459"/>
                </a:lnTo>
                <a:lnTo>
                  <a:pt x="183" y="459"/>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nl-NL"/>
          </a:p>
        </p:txBody>
      </p:sp>
      <p:sp>
        <p:nvSpPr>
          <p:cNvPr id="43033" name="Freeform 25"/>
          <p:cNvSpPr>
            <a:spLocks/>
          </p:cNvSpPr>
          <p:nvPr/>
        </p:nvSpPr>
        <p:spPr bwMode="auto">
          <a:xfrm>
            <a:off x="7319964" y="3935413"/>
            <a:ext cx="517525" cy="679450"/>
          </a:xfrm>
          <a:custGeom>
            <a:avLst/>
            <a:gdLst>
              <a:gd name="T0" fmla="*/ 290513 w 326"/>
              <a:gd name="T1" fmla="*/ 654050 h 428"/>
              <a:gd name="T2" fmla="*/ 15875 w 326"/>
              <a:gd name="T3" fmla="*/ 465138 h 428"/>
              <a:gd name="T4" fmla="*/ 0 w 326"/>
              <a:gd name="T5" fmla="*/ 0 h 428"/>
              <a:gd name="T6" fmla="*/ 87313 w 326"/>
              <a:gd name="T7" fmla="*/ 247650 h 428"/>
              <a:gd name="T8" fmla="*/ 430213 w 326"/>
              <a:gd name="T9" fmla="*/ 374650 h 428"/>
              <a:gd name="T10" fmla="*/ 503238 w 326"/>
              <a:gd name="T11" fmla="*/ 360363 h 428"/>
              <a:gd name="T12" fmla="*/ 517525 w 326"/>
              <a:gd name="T13" fmla="*/ 679450 h 428"/>
              <a:gd name="T14" fmla="*/ 290513 w 326"/>
              <a:gd name="T15" fmla="*/ 654050 h 428"/>
              <a:gd name="T16" fmla="*/ 0 60000 65536"/>
              <a:gd name="T17" fmla="*/ 0 60000 65536"/>
              <a:gd name="T18" fmla="*/ 0 60000 65536"/>
              <a:gd name="T19" fmla="*/ 0 60000 65536"/>
              <a:gd name="T20" fmla="*/ 0 60000 65536"/>
              <a:gd name="T21" fmla="*/ 0 60000 65536"/>
              <a:gd name="T22" fmla="*/ 0 60000 65536"/>
              <a:gd name="T23" fmla="*/ 0 60000 65536"/>
              <a:gd name="T24" fmla="*/ 0 w 326"/>
              <a:gd name="T25" fmla="*/ 0 h 428"/>
              <a:gd name="T26" fmla="*/ 326 w 326"/>
              <a:gd name="T27" fmla="*/ 428 h 4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6" h="428">
                <a:moveTo>
                  <a:pt x="183" y="412"/>
                </a:moveTo>
                <a:lnTo>
                  <a:pt x="10" y="293"/>
                </a:lnTo>
                <a:lnTo>
                  <a:pt x="0" y="0"/>
                </a:lnTo>
                <a:lnTo>
                  <a:pt x="55" y="156"/>
                </a:lnTo>
                <a:lnTo>
                  <a:pt x="271" y="236"/>
                </a:lnTo>
                <a:lnTo>
                  <a:pt x="317" y="227"/>
                </a:lnTo>
                <a:lnTo>
                  <a:pt x="326" y="428"/>
                </a:lnTo>
                <a:lnTo>
                  <a:pt x="183" y="412"/>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nl-NL"/>
          </a:p>
        </p:txBody>
      </p:sp>
      <p:sp>
        <p:nvSpPr>
          <p:cNvPr id="43034" name="Text Box 26"/>
          <p:cNvSpPr txBox="1">
            <a:spLocks noChangeArrowheads="1"/>
          </p:cNvSpPr>
          <p:nvPr/>
        </p:nvSpPr>
        <p:spPr bwMode="auto">
          <a:xfrm>
            <a:off x="2208214" y="3933825"/>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a:latin typeface="Trebuchet MS" panose="020B0603020202020204" pitchFamily="34" charset="0"/>
              </a:rPr>
              <a:t>‘s avonds</a:t>
            </a:r>
          </a:p>
        </p:txBody>
      </p:sp>
      <p:sp>
        <p:nvSpPr>
          <p:cNvPr id="43035" name="Text Box 27"/>
          <p:cNvSpPr txBox="1">
            <a:spLocks noChangeArrowheads="1"/>
          </p:cNvSpPr>
          <p:nvPr/>
        </p:nvSpPr>
        <p:spPr bwMode="auto">
          <a:xfrm>
            <a:off x="2208214" y="3213100"/>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a:latin typeface="Trebuchet MS" panose="020B0603020202020204" pitchFamily="34" charset="0"/>
              </a:rPr>
              <a:t>‘s middags</a:t>
            </a:r>
          </a:p>
        </p:txBody>
      </p:sp>
    </p:spTree>
    <p:extLst>
      <p:ext uri="{BB962C8B-B14F-4D97-AF65-F5344CB8AC3E}">
        <p14:creationId xmlns:p14="http://schemas.microsoft.com/office/powerpoint/2010/main" val="2266333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21"/>
                                        </p:tgtEl>
                                        <p:attrNameLst>
                                          <p:attrName>style.visibility</p:attrName>
                                        </p:attrNameLst>
                                      </p:cBhvr>
                                      <p:to>
                                        <p:strVal val="visible"/>
                                      </p:to>
                                    </p:set>
                                    <p:animEffect transition="in" filter="dissolve">
                                      <p:cBhvr>
                                        <p:cTn id="7" dur="500"/>
                                        <p:tgtEl>
                                          <p:spTgt spid="43021"/>
                                        </p:tgtEl>
                                      </p:cBhvr>
                                    </p:animEffect>
                                  </p:childTnLst>
                                  <p:subTnLst>
                                    <p:set>
                                      <p:cBhvr override="childStyle">
                                        <p:cTn dur="1" fill="hold" display="0" masterRel="nextClick" afterEffect="1"/>
                                        <p:tgtEl>
                                          <p:spTgt spid="43021"/>
                                        </p:tgtEl>
                                        <p:attrNameLst>
                                          <p:attrName>style.visibility</p:attrName>
                                        </p:attrNameLst>
                                      </p:cBhvr>
                                      <p:to>
                                        <p:strVal val="hidden"/>
                                      </p:to>
                                    </p:set>
                                  </p:subTnLst>
                                </p:cTn>
                              </p:par>
                              <p:par>
                                <p:cTn id="8" presetID="9" presetClass="entr" presetSubtype="0" fill="hold" nodeType="withEffect">
                                  <p:stCondLst>
                                    <p:cond delay="0"/>
                                  </p:stCondLst>
                                  <p:childTnLst>
                                    <p:set>
                                      <p:cBhvr>
                                        <p:cTn id="9" dur="1" fill="hold">
                                          <p:stCondLst>
                                            <p:cond delay="0"/>
                                          </p:stCondLst>
                                        </p:cTn>
                                        <p:tgtEl>
                                          <p:spTgt spid="43026"/>
                                        </p:tgtEl>
                                        <p:attrNameLst>
                                          <p:attrName>style.visibility</p:attrName>
                                        </p:attrNameLst>
                                      </p:cBhvr>
                                      <p:to>
                                        <p:strVal val="visible"/>
                                      </p:to>
                                    </p:set>
                                    <p:animEffect transition="in" filter="dissolve">
                                      <p:cBhvr>
                                        <p:cTn id="10" dur="500"/>
                                        <p:tgtEl>
                                          <p:spTgt spid="43026"/>
                                        </p:tgtEl>
                                      </p:cBhvr>
                                    </p:animEffect>
                                  </p:childTnLst>
                                  <p:subTnLst>
                                    <p:set>
                                      <p:cBhvr override="childStyle">
                                        <p:cTn dur="1" fill="hold" display="0" masterRel="nextClick" afterEffect="1"/>
                                        <p:tgtEl>
                                          <p:spTgt spid="43026"/>
                                        </p:tgtEl>
                                        <p:attrNameLst>
                                          <p:attrName>style.visibility</p:attrName>
                                        </p:attrNameLst>
                                      </p:cBhvr>
                                      <p:to>
                                        <p:strVal val="hidden"/>
                                      </p:to>
                                    </p:set>
                                  </p:subTnLst>
                                </p:cTn>
                              </p:par>
                              <p:par>
                                <p:cTn id="11" presetID="9" presetClass="entr" presetSubtype="0" fill="hold" nodeType="withEffect">
                                  <p:stCondLst>
                                    <p:cond delay="0"/>
                                  </p:stCondLst>
                                  <p:childTnLst>
                                    <p:set>
                                      <p:cBhvr>
                                        <p:cTn id="12" dur="1" fill="hold">
                                          <p:stCondLst>
                                            <p:cond delay="0"/>
                                          </p:stCondLst>
                                        </p:cTn>
                                        <p:tgtEl>
                                          <p:spTgt spid="43025"/>
                                        </p:tgtEl>
                                        <p:attrNameLst>
                                          <p:attrName>style.visibility</p:attrName>
                                        </p:attrNameLst>
                                      </p:cBhvr>
                                      <p:to>
                                        <p:strVal val="visible"/>
                                      </p:to>
                                    </p:set>
                                    <p:animEffect transition="in" filter="dissolve">
                                      <p:cBhvr>
                                        <p:cTn id="13" dur="500"/>
                                        <p:tgtEl>
                                          <p:spTgt spid="43025"/>
                                        </p:tgtEl>
                                      </p:cBhvr>
                                    </p:animEffect>
                                  </p:childTnLst>
                                  <p:subTnLst>
                                    <p:set>
                                      <p:cBhvr override="childStyle">
                                        <p:cTn dur="1" fill="hold" display="0" masterRel="nextClick" afterEffect="1"/>
                                        <p:tgtEl>
                                          <p:spTgt spid="43025"/>
                                        </p:tgtEl>
                                        <p:attrNameLst>
                                          <p:attrName>style.visibility</p:attrName>
                                        </p:attrNameLst>
                                      </p:cBhvr>
                                      <p:to>
                                        <p:strVal val="hidden"/>
                                      </p:to>
                                    </p:set>
                                  </p:subTnLst>
                                </p:cTn>
                              </p:par>
                              <p:par>
                                <p:cTn id="14" presetID="9" presetClass="entr" presetSubtype="0" fill="hold" nodeType="withEffect">
                                  <p:stCondLst>
                                    <p:cond delay="0"/>
                                  </p:stCondLst>
                                  <p:childTnLst>
                                    <p:set>
                                      <p:cBhvr>
                                        <p:cTn id="15" dur="1" fill="hold">
                                          <p:stCondLst>
                                            <p:cond delay="0"/>
                                          </p:stCondLst>
                                        </p:cTn>
                                        <p:tgtEl>
                                          <p:spTgt spid="43024"/>
                                        </p:tgtEl>
                                        <p:attrNameLst>
                                          <p:attrName>style.visibility</p:attrName>
                                        </p:attrNameLst>
                                      </p:cBhvr>
                                      <p:to>
                                        <p:strVal val="visible"/>
                                      </p:to>
                                    </p:set>
                                    <p:animEffect transition="in" filter="dissolve">
                                      <p:cBhvr>
                                        <p:cTn id="16" dur="500"/>
                                        <p:tgtEl>
                                          <p:spTgt spid="43024"/>
                                        </p:tgtEl>
                                      </p:cBhvr>
                                    </p:animEffect>
                                  </p:childTnLst>
                                  <p:subTnLst>
                                    <p:set>
                                      <p:cBhvr override="childStyle">
                                        <p:cTn dur="1" fill="hold" display="0" masterRel="nextClick" afterEffect="1"/>
                                        <p:tgtEl>
                                          <p:spTgt spid="43024"/>
                                        </p:tgtEl>
                                        <p:attrNameLst>
                                          <p:attrName>style.visibility</p:attrName>
                                        </p:attrNameLst>
                                      </p:cBhvr>
                                      <p:to>
                                        <p:strVal val="hidden"/>
                                      </p:to>
                                    </p:set>
                                  </p:subTnLst>
                                </p:cTn>
                              </p:par>
                              <p:par>
                                <p:cTn id="17" presetID="9" presetClass="entr" presetSubtype="0" fill="hold" grpId="0" nodeType="withEffect">
                                  <p:stCondLst>
                                    <p:cond delay="0"/>
                                  </p:stCondLst>
                                  <p:childTnLst>
                                    <p:set>
                                      <p:cBhvr>
                                        <p:cTn id="18" dur="1" fill="hold">
                                          <p:stCondLst>
                                            <p:cond delay="0"/>
                                          </p:stCondLst>
                                        </p:cTn>
                                        <p:tgtEl>
                                          <p:spTgt spid="43014"/>
                                        </p:tgtEl>
                                        <p:attrNameLst>
                                          <p:attrName>style.visibility</p:attrName>
                                        </p:attrNameLst>
                                      </p:cBhvr>
                                      <p:to>
                                        <p:strVal val="visible"/>
                                      </p:to>
                                    </p:set>
                                    <p:animEffect transition="in" filter="dissolve">
                                      <p:cBhvr>
                                        <p:cTn id="19" dur="500"/>
                                        <p:tgtEl>
                                          <p:spTgt spid="43014"/>
                                        </p:tgtEl>
                                      </p:cBhvr>
                                    </p:animEffect>
                                  </p:childTnLst>
                                  <p:subTnLst>
                                    <p:set>
                                      <p:cBhvr override="childStyle">
                                        <p:cTn dur="1" fill="hold" display="0" masterRel="nextClick" afterEffect="1"/>
                                        <p:tgtEl>
                                          <p:spTgt spid="43014"/>
                                        </p:tgtEl>
                                        <p:attrNameLst>
                                          <p:attrName>style.visibility</p:attrName>
                                        </p:attrNameLst>
                                      </p:cBhvr>
                                      <p:to>
                                        <p:strVal val="hidden"/>
                                      </p:to>
                                    </p:set>
                                  </p:sub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3023"/>
                                        </p:tgtEl>
                                        <p:attrNameLst>
                                          <p:attrName>style.visibility</p:attrName>
                                        </p:attrNameLst>
                                      </p:cBhvr>
                                      <p:to>
                                        <p:strVal val="visible"/>
                                      </p:to>
                                    </p:set>
                                    <p:animEffect transition="in" filter="dissolve">
                                      <p:cBhvr>
                                        <p:cTn id="24" dur="500"/>
                                        <p:tgtEl>
                                          <p:spTgt spid="43023"/>
                                        </p:tgtEl>
                                      </p:cBhvr>
                                    </p:animEffect>
                                  </p:childTnLst>
                                  <p:subTnLst>
                                    <p:set>
                                      <p:cBhvr override="childStyle">
                                        <p:cTn dur="1" fill="hold" display="0" masterRel="nextClick" afterEffect="1"/>
                                        <p:tgtEl>
                                          <p:spTgt spid="43023"/>
                                        </p:tgtEl>
                                        <p:attrNameLst>
                                          <p:attrName>style.visibility</p:attrName>
                                        </p:attrNameLst>
                                      </p:cBhvr>
                                      <p:to>
                                        <p:strVal val="hidden"/>
                                      </p:to>
                                    </p:set>
                                  </p:subTnLst>
                                </p:cTn>
                              </p:par>
                              <p:par>
                                <p:cTn id="25" presetID="9" presetClass="entr" presetSubtype="0" fill="hold" nodeType="withEffect">
                                  <p:stCondLst>
                                    <p:cond delay="0"/>
                                  </p:stCondLst>
                                  <p:childTnLst>
                                    <p:set>
                                      <p:cBhvr>
                                        <p:cTn id="26" dur="1" fill="hold">
                                          <p:stCondLst>
                                            <p:cond delay="0"/>
                                          </p:stCondLst>
                                        </p:cTn>
                                        <p:tgtEl>
                                          <p:spTgt spid="43027"/>
                                        </p:tgtEl>
                                        <p:attrNameLst>
                                          <p:attrName>style.visibility</p:attrName>
                                        </p:attrNameLst>
                                      </p:cBhvr>
                                      <p:to>
                                        <p:strVal val="visible"/>
                                      </p:to>
                                    </p:set>
                                    <p:animEffect transition="in" filter="dissolve">
                                      <p:cBhvr>
                                        <p:cTn id="27" dur="500"/>
                                        <p:tgtEl>
                                          <p:spTgt spid="43027"/>
                                        </p:tgtEl>
                                      </p:cBhvr>
                                    </p:animEffect>
                                  </p:childTnLst>
                                  <p:subTnLst>
                                    <p:set>
                                      <p:cBhvr override="childStyle">
                                        <p:cTn dur="1" fill="hold" display="0" masterRel="nextClick" afterEffect="1"/>
                                        <p:tgtEl>
                                          <p:spTgt spid="43027"/>
                                        </p:tgtEl>
                                        <p:attrNameLst>
                                          <p:attrName>style.visibility</p:attrName>
                                        </p:attrNameLst>
                                      </p:cBhvr>
                                      <p:to>
                                        <p:strVal val="hidden"/>
                                      </p:to>
                                    </p:set>
                                  </p:subTnLst>
                                </p:cTn>
                              </p:par>
                              <p:par>
                                <p:cTn id="28" presetID="9" presetClass="entr" presetSubtype="0" fill="hold" nodeType="withEffect">
                                  <p:stCondLst>
                                    <p:cond delay="0"/>
                                  </p:stCondLst>
                                  <p:childTnLst>
                                    <p:set>
                                      <p:cBhvr>
                                        <p:cTn id="29" dur="1" fill="hold">
                                          <p:stCondLst>
                                            <p:cond delay="0"/>
                                          </p:stCondLst>
                                        </p:cTn>
                                        <p:tgtEl>
                                          <p:spTgt spid="43028"/>
                                        </p:tgtEl>
                                        <p:attrNameLst>
                                          <p:attrName>style.visibility</p:attrName>
                                        </p:attrNameLst>
                                      </p:cBhvr>
                                      <p:to>
                                        <p:strVal val="visible"/>
                                      </p:to>
                                    </p:set>
                                    <p:animEffect transition="in" filter="dissolve">
                                      <p:cBhvr>
                                        <p:cTn id="30" dur="500"/>
                                        <p:tgtEl>
                                          <p:spTgt spid="43028"/>
                                        </p:tgtEl>
                                      </p:cBhvr>
                                    </p:animEffect>
                                  </p:childTnLst>
                                  <p:subTnLst>
                                    <p:set>
                                      <p:cBhvr override="childStyle">
                                        <p:cTn dur="1" fill="hold" display="0" masterRel="nextClick" afterEffect="1"/>
                                        <p:tgtEl>
                                          <p:spTgt spid="43028"/>
                                        </p:tgtEl>
                                        <p:attrNameLst>
                                          <p:attrName>style.visibility</p:attrName>
                                        </p:attrNameLst>
                                      </p:cBhvr>
                                      <p:to>
                                        <p:strVal val="hidden"/>
                                      </p:to>
                                    </p:set>
                                  </p:subTnLst>
                                </p:cTn>
                              </p:par>
                              <p:par>
                                <p:cTn id="31" presetID="9" presetClass="entr" presetSubtype="0" fill="hold" nodeType="withEffect">
                                  <p:stCondLst>
                                    <p:cond delay="0"/>
                                  </p:stCondLst>
                                  <p:childTnLst>
                                    <p:set>
                                      <p:cBhvr>
                                        <p:cTn id="32" dur="1" fill="hold">
                                          <p:stCondLst>
                                            <p:cond delay="0"/>
                                          </p:stCondLst>
                                        </p:cTn>
                                        <p:tgtEl>
                                          <p:spTgt spid="43029"/>
                                        </p:tgtEl>
                                        <p:attrNameLst>
                                          <p:attrName>style.visibility</p:attrName>
                                        </p:attrNameLst>
                                      </p:cBhvr>
                                      <p:to>
                                        <p:strVal val="visible"/>
                                      </p:to>
                                    </p:set>
                                    <p:animEffect transition="in" filter="dissolve">
                                      <p:cBhvr>
                                        <p:cTn id="33" dur="500"/>
                                        <p:tgtEl>
                                          <p:spTgt spid="43029"/>
                                        </p:tgtEl>
                                      </p:cBhvr>
                                    </p:animEffect>
                                  </p:childTnLst>
                                  <p:subTnLst>
                                    <p:set>
                                      <p:cBhvr override="childStyle">
                                        <p:cTn dur="1" fill="hold" display="0" masterRel="nextClick" afterEffect="1"/>
                                        <p:tgtEl>
                                          <p:spTgt spid="43029"/>
                                        </p:tgtEl>
                                        <p:attrNameLst>
                                          <p:attrName>style.visibility</p:attrName>
                                        </p:attrNameLst>
                                      </p:cBhvr>
                                      <p:to>
                                        <p:strVal val="hidden"/>
                                      </p:to>
                                    </p:set>
                                  </p:subTnLst>
                                </p:cTn>
                              </p:par>
                              <p:par>
                                <p:cTn id="34" presetID="9" presetClass="entr" presetSubtype="0" fill="hold" grpId="0" nodeType="withEffect">
                                  <p:stCondLst>
                                    <p:cond delay="0"/>
                                  </p:stCondLst>
                                  <p:childTnLst>
                                    <p:set>
                                      <p:cBhvr>
                                        <p:cTn id="35" dur="1" fill="hold">
                                          <p:stCondLst>
                                            <p:cond delay="0"/>
                                          </p:stCondLst>
                                        </p:cTn>
                                        <p:tgtEl>
                                          <p:spTgt spid="43035"/>
                                        </p:tgtEl>
                                        <p:attrNameLst>
                                          <p:attrName>style.visibility</p:attrName>
                                        </p:attrNameLst>
                                      </p:cBhvr>
                                      <p:to>
                                        <p:strVal val="visible"/>
                                      </p:to>
                                    </p:set>
                                    <p:animEffect transition="in" filter="dissolve">
                                      <p:cBhvr>
                                        <p:cTn id="36" dur="500"/>
                                        <p:tgtEl>
                                          <p:spTgt spid="43035"/>
                                        </p:tgtEl>
                                      </p:cBhvr>
                                    </p:animEffect>
                                  </p:childTnLst>
                                  <p:subTnLst>
                                    <p:set>
                                      <p:cBhvr override="childStyle">
                                        <p:cTn dur="1" fill="hold" display="0" masterRel="nextClick" afterEffect="1"/>
                                        <p:tgtEl>
                                          <p:spTgt spid="43035"/>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3022"/>
                                        </p:tgtEl>
                                        <p:attrNameLst>
                                          <p:attrName>style.visibility</p:attrName>
                                        </p:attrNameLst>
                                      </p:cBhvr>
                                      <p:to>
                                        <p:strVal val="visible"/>
                                      </p:to>
                                    </p:set>
                                    <p:animEffect transition="in" filter="dissolve">
                                      <p:cBhvr>
                                        <p:cTn id="41" dur="500"/>
                                        <p:tgtEl>
                                          <p:spTgt spid="43022"/>
                                        </p:tgtEl>
                                      </p:cBhvr>
                                    </p:animEffect>
                                  </p:childTnLst>
                                </p:cTn>
                              </p:par>
                              <p:par>
                                <p:cTn id="42" presetID="9" presetClass="entr" presetSubtype="0" fill="hold" nodeType="withEffect">
                                  <p:stCondLst>
                                    <p:cond delay="0"/>
                                  </p:stCondLst>
                                  <p:childTnLst>
                                    <p:set>
                                      <p:cBhvr>
                                        <p:cTn id="43" dur="1" fill="hold">
                                          <p:stCondLst>
                                            <p:cond delay="0"/>
                                          </p:stCondLst>
                                        </p:cTn>
                                        <p:tgtEl>
                                          <p:spTgt spid="43030"/>
                                        </p:tgtEl>
                                        <p:attrNameLst>
                                          <p:attrName>style.visibility</p:attrName>
                                        </p:attrNameLst>
                                      </p:cBhvr>
                                      <p:to>
                                        <p:strVal val="visible"/>
                                      </p:to>
                                    </p:set>
                                    <p:animEffect transition="in" filter="dissolve">
                                      <p:cBhvr>
                                        <p:cTn id="44" dur="500"/>
                                        <p:tgtEl>
                                          <p:spTgt spid="43030"/>
                                        </p:tgtEl>
                                      </p:cBhvr>
                                    </p:animEffect>
                                  </p:childTnLst>
                                </p:cTn>
                              </p:par>
                              <p:par>
                                <p:cTn id="45" presetID="9" presetClass="entr" presetSubtype="0" fill="hold" nodeType="withEffect">
                                  <p:stCondLst>
                                    <p:cond delay="0"/>
                                  </p:stCondLst>
                                  <p:childTnLst>
                                    <p:set>
                                      <p:cBhvr>
                                        <p:cTn id="46" dur="1" fill="hold">
                                          <p:stCondLst>
                                            <p:cond delay="0"/>
                                          </p:stCondLst>
                                        </p:cTn>
                                        <p:tgtEl>
                                          <p:spTgt spid="43031"/>
                                        </p:tgtEl>
                                        <p:attrNameLst>
                                          <p:attrName>style.visibility</p:attrName>
                                        </p:attrNameLst>
                                      </p:cBhvr>
                                      <p:to>
                                        <p:strVal val="visible"/>
                                      </p:to>
                                    </p:set>
                                    <p:animEffect transition="in" filter="dissolve">
                                      <p:cBhvr>
                                        <p:cTn id="47" dur="500"/>
                                        <p:tgtEl>
                                          <p:spTgt spid="43031"/>
                                        </p:tgtEl>
                                      </p:cBhvr>
                                    </p:animEffect>
                                  </p:childTnLst>
                                </p:cTn>
                              </p:par>
                              <p:par>
                                <p:cTn id="48" presetID="9" presetClass="entr" presetSubtype="0" fill="hold" nodeType="withEffect">
                                  <p:stCondLst>
                                    <p:cond delay="0"/>
                                  </p:stCondLst>
                                  <p:childTnLst>
                                    <p:set>
                                      <p:cBhvr>
                                        <p:cTn id="49" dur="1" fill="hold">
                                          <p:stCondLst>
                                            <p:cond delay="0"/>
                                          </p:stCondLst>
                                        </p:cTn>
                                        <p:tgtEl>
                                          <p:spTgt spid="43033"/>
                                        </p:tgtEl>
                                        <p:attrNameLst>
                                          <p:attrName>style.visibility</p:attrName>
                                        </p:attrNameLst>
                                      </p:cBhvr>
                                      <p:to>
                                        <p:strVal val="visible"/>
                                      </p:to>
                                    </p:set>
                                    <p:animEffect transition="in" filter="dissolve">
                                      <p:cBhvr>
                                        <p:cTn id="50" dur="500"/>
                                        <p:tgtEl>
                                          <p:spTgt spid="43033"/>
                                        </p:tgtEl>
                                      </p:cBhvr>
                                    </p:animEffect>
                                  </p:childTnLst>
                                </p:cTn>
                              </p:par>
                              <p:par>
                                <p:cTn id="51" presetID="9" presetClass="entr" presetSubtype="0" fill="hold" nodeType="withEffect">
                                  <p:stCondLst>
                                    <p:cond delay="0"/>
                                  </p:stCondLst>
                                  <p:childTnLst>
                                    <p:set>
                                      <p:cBhvr>
                                        <p:cTn id="52" dur="1" fill="hold">
                                          <p:stCondLst>
                                            <p:cond delay="0"/>
                                          </p:stCondLst>
                                        </p:cTn>
                                        <p:tgtEl>
                                          <p:spTgt spid="43032"/>
                                        </p:tgtEl>
                                        <p:attrNameLst>
                                          <p:attrName>style.visibility</p:attrName>
                                        </p:attrNameLst>
                                      </p:cBhvr>
                                      <p:to>
                                        <p:strVal val="visible"/>
                                      </p:to>
                                    </p:set>
                                    <p:animEffect transition="in" filter="dissolve">
                                      <p:cBhvr>
                                        <p:cTn id="53" dur="500"/>
                                        <p:tgtEl>
                                          <p:spTgt spid="43032"/>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43034"/>
                                        </p:tgtEl>
                                        <p:attrNameLst>
                                          <p:attrName>style.visibility</p:attrName>
                                        </p:attrNameLst>
                                      </p:cBhvr>
                                      <p:to>
                                        <p:strVal val="visible"/>
                                      </p:to>
                                    </p:set>
                                    <p:animEffect transition="in" filter="dissolve">
                                      <p:cBhvr>
                                        <p:cTn id="56" dur="500"/>
                                        <p:tgtEl>
                                          <p:spTgt spid="43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p:bldP spid="43021" grpId="0" animBg="1"/>
      <p:bldP spid="43022" grpId="0" animBg="1"/>
      <p:bldP spid="43023" grpId="0" animBg="1"/>
      <p:bldP spid="43034" grpId="0"/>
      <p:bldP spid="430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reeform 3"/>
          <p:cNvSpPr>
            <a:spLocks/>
          </p:cNvSpPr>
          <p:nvPr/>
        </p:nvSpPr>
        <p:spPr bwMode="auto">
          <a:xfrm>
            <a:off x="5183189" y="1903413"/>
            <a:ext cx="1798637" cy="3236912"/>
          </a:xfrm>
          <a:custGeom>
            <a:avLst/>
            <a:gdLst>
              <a:gd name="T0" fmla="*/ 623887 w 1133"/>
              <a:gd name="T1" fmla="*/ 0 h 2039"/>
              <a:gd name="T2" fmla="*/ 609600 w 1133"/>
              <a:gd name="T3" fmla="*/ 725487 h 2039"/>
              <a:gd name="T4" fmla="*/ 71437 w 1133"/>
              <a:gd name="T5" fmla="*/ 725487 h 2039"/>
              <a:gd name="T6" fmla="*/ 0 w 1133"/>
              <a:gd name="T7" fmla="*/ 841375 h 2039"/>
              <a:gd name="T8" fmla="*/ 57150 w 1133"/>
              <a:gd name="T9" fmla="*/ 1016000 h 2039"/>
              <a:gd name="T10" fmla="*/ 101600 w 1133"/>
              <a:gd name="T11" fmla="*/ 1219200 h 2039"/>
              <a:gd name="T12" fmla="*/ 231775 w 1133"/>
              <a:gd name="T13" fmla="*/ 1363662 h 2039"/>
              <a:gd name="T14" fmla="*/ 492125 w 1133"/>
              <a:gd name="T15" fmla="*/ 1493837 h 2039"/>
              <a:gd name="T16" fmla="*/ 711200 w 1133"/>
              <a:gd name="T17" fmla="*/ 1524000 h 2039"/>
              <a:gd name="T18" fmla="*/ 957262 w 1133"/>
              <a:gd name="T19" fmla="*/ 1654175 h 2039"/>
              <a:gd name="T20" fmla="*/ 1247775 w 1133"/>
              <a:gd name="T21" fmla="*/ 1857375 h 2039"/>
              <a:gd name="T22" fmla="*/ 1320800 w 1133"/>
              <a:gd name="T23" fmla="*/ 2074862 h 2039"/>
              <a:gd name="T24" fmla="*/ 1304925 w 1133"/>
              <a:gd name="T25" fmla="*/ 2655887 h 2039"/>
              <a:gd name="T26" fmla="*/ 1276350 w 1133"/>
              <a:gd name="T27" fmla="*/ 3090862 h 2039"/>
              <a:gd name="T28" fmla="*/ 1392237 w 1133"/>
              <a:gd name="T29" fmla="*/ 3236912 h 2039"/>
              <a:gd name="T30" fmla="*/ 1798637 w 1133"/>
              <a:gd name="T31" fmla="*/ 3236912 h 2039"/>
              <a:gd name="T32" fmla="*/ 1798637 w 1133"/>
              <a:gd name="T33" fmla="*/ 0 h 2039"/>
              <a:gd name="T34" fmla="*/ 623887 w 1133"/>
              <a:gd name="T35" fmla="*/ 0 h 20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3"/>
              <a:gd name="T55" fmla="*/ 0 h 2039"/>
              <a:gd name="T56" fmla="*/ 1133 w 1133"/>
              <a:gd name="T57" fmla="*/ 2039 h 20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3" h="2039">
                <a:moveTo>
                  <a:pt x="393" y="0"/>
                </a:moveTo>
                <a:lnTo>
                  <a:pt x="384" y="457"/>
                </a:lnTo>
                <a:lnTo>
                  <a:pt x="45" y="457"/>
                </a:lnTo>
                <a:lnTo>
                  <a:pt x="0" y="530"/>
                </a:lnTo>
                <a:lnTo>
                  <a:pt x="36" y="640"/>
                </a:lnTo>
                <a:lnTo>
                  <a:pt x="64" y="768"/>
                </a:lnTo>
                <a:lnTo>
                  <a:pt x="146" y="859"/>
                </a:lnTo>
                <a:lnTo>
                  <a:pt x="310" y="941"/>
                </a:lnTo>
                <a:lnTo>
                  <a:pt x="448" y="960"/>
                </a:lnTo>
                <a:lnTo>
                  <a:pt x="603" y="1042"/>
                </a:lnTo>
                <a:lnTo>
                  <a:pt x="786" y="1170"/>
                </a:lnTo>
                <a:lnTo>
                  <a:pt x="832" y="1307"/>
                </a:lnTo>
                <a:lnTo>
                  <a:pt x="822" y="1673"/>
                </a:lnTo>
                <a:lnTo>
                  <a:pt x="804" y="1947"/>
                </a:lnTo>
                <a:lnTo>
                  <a:pt x="877" y="2039"/>
                </a:lnTo>
                <a:lnTo>
                  <a:pt x="1133" y="2039"/>
                </a:lnTo>
                <a:lnTo>
                  <a:pt x="1133" y="0"/>
                </a:lnTo>
                <a:lnTo>
                  <a:pt x="393" y="0"/>
                </a:lnTo>
                <a:close/>
              </a:path>
            </a:pathLst>
          </a:custGeom>
          <a:solidFill>
            <a:srgbClr val="99CC00"/>
          </a:solidFill>
          <a:ln w="9525">
            <a:solidFill>
              <a:schemeClr val="tx1"/>
            </a:solidFill>
            <a:round/>
            <a:headEnd type="none" w="med" len="med"/>
            <a:tailEnd type="none" w="med" len="med"/>
          </a:ln>
        </p:spPr>
        <p:txBody>
          <a:bodyPr/>
          <a:lstStyle/>
          <a:p>
            <a:endParaRPr lang="nl-NL"/>
          </a:p>
        </p:txBody>
      </p:sp>
      <p:sp>
        <p:nvSpPr>
          <p:cNvPr id="37891" name="Freeform 4"/>
          <p:cNvSpPr>
            <a:spLocks/>
          </p:cNvSpPr>
          <p:nvPr/>
        </p:nvSpPr>
        <p:spPr bwMode="auto">
          <a:xfrm>
            <a:off x="4283075" y="2701925"/>
            <a:ext cx="1900238" cy="2438400"/>
          </a:xfrm>
          <a:custGeom>
            <a:avLst/>
            <a:gdLst>
              <a:gd name="T0" fmla="*/ 14288 w 1197"/>
              <a:gd name="T1" fmla="*/ 2438400 h 1536"/>
              <a:gd name="T2" fmla="*/ 14288 w 1197"/>
              <a:gd name="T3" fmla="*/ 0 h 1536"/>
              <a:gd name="T4" fmla="*/ 246063 w 1197"/>
              <a:gd name="T5" fmla="*/ 14288 h 1536"/>
              <a:gd name="T6" fmla="*/ 449263 w 1197"/>
              <a:gd name="T7" fmla="*/ 144463 h 1536"/>
              <a:gd name="T8" fmla="*/ 609600 w 1197"/>
              <a:gd name="T9" fmla="*/ 304800 h 1536"/>
              <a:gd name="T10" fmla="*/ 696913 w 1197"/>
              <a:gd name="T11" fmla="*/ 550863 h 1536"/>
              <a:gd name="T12" fmla="*/ 812800 w 1197"/>
              <a:gd name="T13" fmla="*/ 739775 h 1536"/>
              <a:gd name="T14" fmla="*/ 1001713 w 1197"/>
              <a:gd name="T15" fmla="*/ 884238 h 1536"/>
              <a:gd name="T16" fmla="*/ 1479550 w 1197"/>
              <a:gd name="T17" fmla="*/ 1016000 h 1536"/>
              <a:gd name="T18" fmla="*/ 1682750 w 1197"/>
              <a:gd name="T19" fmla="*/ 1146175 h 1536"/>
              <a:gd name="T20" fmla="*/ 1871663 w 1197"/>
              <a:gd name="T21" fmla="*/ 1320800 h 1536"/>
              <a:gd name="T22" fmla="*/ 1900238 w 1197"/>
              <a:gd name="T23" fmla="*/ 1595438 h 1536"/>
              <a:gd name="T24" fmla="*/ 1857375 w 1197"/>
              <a:gd name="T25" fmla="*/ 1900238 h 1536"/>
              <a:gd name="T26" fmla="*/ 1770063 w 1197"/>
              <a:gd name="T27" fmla="*/ 2219325 h 1536"/>
              <a:gd name="T28" fmla="*/ 1611313 w 1197"/>
              <a:gd name="T29" fmla="*/ 2438400 h 1536"/>
              <a:gd name="T30" fmla="*/ 0 w 1197"/>
              <a:gd name="T31" fmla="*/ 2438400 h 1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97"/>
              <a:gd name="T49" fmla="*/ 0 h 1536"/>
              <a:gd name="T50" fmla="*/ 1197 w 1197"/>
              <a:gd name="T51" fmla="*/ 1536 h 1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97" h="1536">
                <a:moveTo>
                  <a:pt x="9" y="1536"/>
                </a:moveTo>
                <a:lnTo>
                  <a:pt x="9" y="0"/>
                </a:lnTo>
                <a:lnTo>
                  <a:pt x="155" y="9"/>
                </a:lnTo>
                <a:lnTo>
                  <a:pt x="283" y="91"/>
                </a:lnTo>
                <a:lnTo>
                  <a:pt x="384" y="192"/>
                </a:lnTo>
                <a:lnTo>
                  <a:pt x="439" y="347"/>
                </a:lnTo>
                <a:lnTo>
                  <a:pt x="512" y="466"/>
                </a:lnTo>
                <a:lnTo>
                  <a:pt x="631" y="557"/>
                </a:lnTo>
                <a:lnTo>
                  <a:pt x="932" y="640"/>
                </a:lnTo>
                <a:lnTo>
                  <a:pt x="1060" y="722"/>
                </a:lnTo>
                <a:lnTo>
                  <a:pt x="1179" y="832"/>
                </a:lnTo>
                <a:lnTo>
                  <a:pt x="1197" y="1005"/>
                </a:lnTo>
                <a:lnTo>
                  <a:pt x="1170" y="1197"/>
                </a:lnTo>
                <a:lnTo>
                  <a:pt x="1115" y="1398"/>
                </a:lnTo>
                <a:lnTo>
                  <a:pt x="1015" y="1536"/>
                </a:lnTo>
                <a:lnTo>
                  <a:pt x="0" y="1536"/>
                </a:lnTo>
              </a:path>
            </a:pathLst>
          </a:custGeom>
          <a:solidFill>
            <a:srgbClr val="99CC00"/>
          </a:solidFill>
          <a:ln w="9525">
            <a:solidFill>
              <a:schemeClr val="tx1"/>
            </a:solidFill>
            <a:round/>
            <a:headEnd type="none" w="med" len="med"/>
            <a:tailEnd type="none" w="med" len="med"/>
          </a:ln>
        </p:spPr>
        <p:txBody>
          <a:bodyPr/>
          <a:lstStyle/>
          <a:p>
            <a:endParaRPr lang="nl-NL"/>
          </a:p>
        </p:txBody>
      </p:sp>
      <p:sp>
        <p:nvSpPr>
          <p:cNvPr id="37892" name="Text Box 5"/>
          <p:cNvSpPr txBox="1">
            <a:spLocks noChangeArrowheads="1"/>
          </p:cNvSpPr>
          <p:nvPr/>
        </p:nvSpPr>
        <p:spPr bwMode="auto">
          <a:xfrm>
            <a:off x="2063751" y="404813"/>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b="1" dirty="0">
                <a:latin typeface="Trebuchet MS" panose="020B0603020202020204" pitchFamily="34" charset="0"/>
              </a:rPr>
              <a:t>Stap 5: De randvoorwaarden</a:t>
            </a:r>
          </a:p>
        </p:txBody>
      </p:sp>
      <p:sp>
        <p:nvSpPr>
          <p:cNvPr id="37893" name="Rectangle 7"/>
          <p:cNvSpPr>
            <a:spLocks noChangeArrowheads="1"/>
          </p:cNvSpPr>
          <p:nvPr/>
        </p:nvSpPr>
        <p:spPr bwMode="auto">
          <a:xfrm>
            <a:off x="4179889" y="1782763"/>
            <a:ext cx="2808287" cy="3816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37894" name="Freeform 8"/>
          <p:cNvSpPr>
            <a:spLocks/>
          </p:cNvSpPr>
          <p:nvPr/>
        </p:nvSpPr>
        <p:spPr bwMode="auto">
          <a:xfrm>
            <a:off x="4151313" y="5589588"/>
            <a:ext cx="2830512" cy="304800"/>
          </a:xfrm>
          <a:custGeom>
            <a:avLst/>
            <a:gdLst>
              <a:gd name="T0" fmla="*/ 0 w 1783"/>
              <a:gd name="T1" fmla="*/ 304800 h 192"/>
              <a:gd name="T2" fmla="*/ 0 w 1783"/>
              <a:gd name="T3" fmla="*/ 0 h 192"/>
              <a:gd name="T4" fmla="*/ 2830512 w 1783"/>
              <a:gd name="T5" fmla="*/ 0 h 192"/>
              <a:gd name="T6" fmla="*/ 2830512 w 1783"/>
              <a:gd name="T7" fmla="*/ 217488 h 192"/>
              <a:gd name="T8" fmla="*/ 0 60000 65536"/>
              <a:gd name="T9" fmla="*/ 0 60000 65536"/>
              <a:gd name="T10" fmla="*/ 0 60000 65536"/>
              <a:gd name="T11" fmla="*/ 0 60000 65536"/>
              <a:gd name="T12" fmla="*/ 0 w 1783"/>
              <a:gd name="T13" fmla="*/ 0 h 192"/>
              <a:gd name="T14" fmla="*/ 1783 w 1783"/>
              <a:gd name="T15" fmla="*/ 192 h 192"/>
            </a:gdLst>
            <a:ahLst/>
            <a:cxnLst>
              <a:cxn ang="T8">
                <a:pos x="T0" y="T1"/>
              </a:cxn>
              <a:cxn ang="T9">
                <a:pos x="T2" y="T3"/>
              </a:cxn>
              <a:cxn ang="T10">
                <a:pos x="T4" y="T5"/>
              </a:cxn>
              <a:cxn ang="T11">
                <a:pos x="T6" y="T7"/>
              </a:cxn>
            </a:cxnLst>
            <a:rect l="T12" t="T13" r="T14" b="T15"/>
            <a:pathLst>
              <a:path w="1783" h="192">
                <a:moveTo>
                  <a:pt x="0" y="192"/>
                </a:moveTo>
                <a:lnTo>
                  <a:pt x="0" y="0"/>
                </a:lnTo>
                <a:lnTo>
                  <a:pt x="1783" y="0"/>
                </a:lnTo>
                <a:lnTo>
                  <a:pt x="1783" y="137"/>
                </a:lnTo>
              </a:path>
            </a:pathLst>
          </a:custGeom>
          <a:noFill/>
          <a:ln w="5715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7895" name="Freeform 9"/>
          <p:cNvSpPr>
            <a:spLocks/>
          </p:cNvSpPr>
          <p:nvPr/>
        </p:nvSpPr>
        <p:spPr bwMode="auto">
          <a:xfrm>
            <a:off x="4167189" y="1787525"/>
            <a:ext cx="2814637" cy="3773488"/>
          </a:xfrm>
          <a:custGeom>
            <a:avLst/>
            <a:gdLst>
              <a:gd name="T0" fmla="*/ 2800350 w 1773"/>
              <a:gd name="T1" fmla="*/ 115888 h 2377"/>
              <a:gd name="T2" fmla="*/ 130175 w 1773"/>
              <a:gd name="T3" fmla="*/ 115888 h 2377"/>
              <a:gd name="T4" fmla="*/ 130175 w 1773"/>
              <a:gd name="T5" fmla="*/ 3773488 h 2377"/>
              <a:gd name="T6" fmla="*/ 14287 w 1773"/>
              <a:gd name="T7" fmla="*/ 3773488 h 2377"/>
              <a:gd name="T8" fmla="*/ 0 w 1773"/>
              <a:gd name="T9" fmla="*/ 0 h 2377"/>
              <a:gd name="T10" fmla="*/ 2814637 w 1773"/>
              <a:gd name="T11" fmla="*/ 0 h 2377"/>
              <a:gd name="T12" fmla="*/ 2800350 w 1773"/>
              <a:gd name="T13" fmla="*/ 144463 h 2377"/>
              <a:gd name="T14" fmla="*/ 0 60000 65536"/>
              <a:gd name="T15" fmla="*/ 0 60000 65536"/>
              <a:gd name="T16" fmla="*/ 0 60000 65536"/>
              <a:gd name="T17" fmla="*/ 0 60000 65536"/>
              <a:gd name="T18" fmla="*/ 0 60000 65536"/>
              <a:gd name="T19" fmla="*/ 0 60000 65536"/>
              <a:gd name="T20" fmla="*/ 0 60000 65536"/>
              <a:gd name="T21" fmla="*/ 0 w 1773"/>
              <a:gd name="T22" fmla="*/ 0 h 2377"/>
              <a:gd name="T23" fmla="*/ 1773 w 1773"/>
              <a:gd name="T24" fmla="*/ 2377 h 23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3" h="2377">
                <a:moveTo>
                  <a:pt x="1764" y="73"/>
                </a:moveTo>
                <a:lnTo>
                  <a:pt x="82" y="73"/>
                </a:lnTo>
                <a:lnTo>
                  <a:pt x="82" y="2377"/>
                </a:lnTo>
                <a:lnTo>
                  <a:pt x="9" y="2377"/>
                </a:lnTo>
                <a:lnTo>
                  <a:pt x="0" y="0"/>
                </a:lnTo>
                <a:lnTo>
                  <a:pt x="1773" y="0"/>
                </a:lnTo>
                <a:lnTo>
                  <a:pt x="1764" y="91"/>
                </a:lnTo>
              </a:path>
            </a:pathLst>
          </a:custGeom>
          <a:solidFill>
            <a:srgbClr val="339966"/>
          </a:solidFill>
          <a:ln w="9525">
            <a:solidFill>
              <a:schemeClr val="tx1"/>
            </a:solidFill>
            <a:round/>
            <a:headEnd type="none" w="med" len="med"/>
            <a:tailEnd type="none" w="med" len="med"/>
          </a:ln>
        </p:spPr>
        <p:txBody>
          <a:bodyPr/>
          <a:lstStyle/>
          <a:p>
            <a:endParaRPr lang="nl-NL"/>
          </a:p>
        </p:txBody>
      </p:sp>
      <p:sp>
        <p:nvSpPr>
          <p:cNvPr id="37896" name="Oval 10"/>
          <p:cNvSpPr>
            <a:spLocks noChangeArrowheads="1"/>
          </p:cNvSpPr>
          <p:nvPr/>
        </p:nvSpPr>
        <p:spPr bwMode="auto">
          <a:xfrm>
            <a:off x="5907089" y="2143125"/>
            <a:ext cx="865187" cy="863600"/>
          </a:xfrm>
          <a:prstGeom prst="ellipse">
            <a:avLst/>
          </a:prstGeom>
          <a:solidFill>
            <a:srgbClr val="008000">
              <a:alpha val="79999"/>
            </a:srgb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37897" name="Oval 11"/>
          <p:cNvSpPr>
            <a:spLocks noChangeArrowheads="1"/>
          </p:cNvSpPr>
          <p:nvPr/>
        </p:nvSpPr>
        <p:spPr bwMode="auto">
          <a:xfrm>
            <a:off x="4540250" y="3582988"/>
            <a:ext cx="865188" cy="863600"/>
          </a:xfrm>
          <a:prstGeom prst="ellipse">
            <a:avLst/>
          </a:prstGeom>
          <a:solidFill>
            <a:srgbClr val="008000">
              <a:alpha val="79999"/>
            </a:srgb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37898" name="Oval 12"/>
          <p:cNvSpPr>
            <a:spLocks noChangeArrowheads="1"/>
          </p:cNvSpPr>
          <p:nvPr/>
        </p:nvSpPr>
        <p:spPr bwMode="auto">
          <a:xfrm>
            <a:off x="5043489" y="3943350"/>
            <a:ext cx="865187" cy="863600"/>
          </a:xfrm>
          <a:prstGeom prst="ellipse">
            <a:avLst/>
          </a:prstGeom>
          <a:solidFill>
            <a:srgbClr val="008000">
              <a:alpha val="79999"/>
            </a:srgb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NL" altLang="nl-NL" sz="2400">
              <a:latin typeface="Times New Roman" panose="02020603050405020304" pitchFamily="18" charset="0"/>
            </a:endParaRPr>
          </a:p>
        </p:txBody>
      </p:sp>
      <p:sp>
        <p:nvSpPr>
          <p:cNvPr id="37899" name="Freeform 16"/>
          <p:cNvSpPr>
            <a:spLocks/>
          </p:cNvSpPr>
          <p:nvPr/>
        </p:nvSpPr>
        <p:spPr bwMode="auto">
          <a:xfrm>
            <a:off x="4302125" y="4972051"/>
            <a:ext cx="2698750" cy="595313"/>
          </a:xfrm>
          <a:custGeom>
            <a:avLst/>
            <a:gdLst>
              <a:gd name="T0" fmla="*/ 0 w 1700"/>
              <a:gd name="T1" fmla="*/ 0 h 375"/>
              <a:gd name="T2" fmla="*/ 2670175 w 1700"/>
              <a:gd name="T3" fmla="*/ 15875 h 375"/>
              <a:gd name="T4" fmla="*/ 2698750 w 1700"/>
              <a:gd name="T5" fmla="*/ 595313 h 375"/>
              <a:gd name="T6" fmla="*/ 0 w 1700"/>
              <a:gd name="T7" fmla="*/ 595313 h 375"/>
              <a:gd name="T8" fmla="*/ 0 w 1700"/>
              <a:gd name="T9" fmla="*/ 0 h 375"/>
              <a:gd name="T10" fmla="*/ 0 60000 65536"/>
              <a:gd name="T11" fmla="*/ 0 60000 65536"/>
              <a:gd name="T12" fmla="*/ 0 60000 65536"/>
              <a:gd name="T13" fmla="*/ 0 60000 65536"/>
              <a:gd name="T14" fmla="*/ 0 60000 65536"/>
              <a:gd name="T15" fmla="*/ 0 w 1700"/>
              <a:gd name="T16" fmla="*/ 0 h 375"/>
              <a:gd name="T17" fmla="*/ 1700 w 1700"/>
              <a:gd name="T18" fmla="*/ 375 h 375"/>
            </a:gdLst>
            <a:ahLst/>
            <a:cxnLst>
              <a:cxn ang="T10">
                <a:pos x="T0" y="T1"/>
              </a:cxn>
              <a:cxn ang="T11">
                <a:pos x="T2" y="T3"/>
              </a:cxn>
              <a:cxn ang="T12">
                <a:pos x="T4" y="T5"/>
              </a:cxn>
              <a:cxn ang="T13">
                <a:pos x="T6" y="T7"/>
              </a:cxn>
              <a:cxn ang="T14">
                <a:pos x="T8" y="T9"/>
              </a:cxn>
            </a:cxnLst>
            <a:rect l="T15" t="T16" r="T17" b="T18"/>
            <a:pathLst>
              <a:path w="1700" h="375">
                <a:moveTo>
                  <a:pt x="0" y="0"/>
                </a:moveTo>
                <a:lnTo>
                  <a:pt x="1682" y="10"/>
                </a:lnTo>
                <a:lnTo>
                  <a:pt x="1700" y="375"/>
                </a:lnTo>
                <a:lnTo>
                  <a:pt x="0" y="375"/>
                </a:lnTo>
                <a:lnTo>
                  <a:pt x="0" y="0"/>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nl-NL"/>
          </a:p>
        </p:txBody>
      </p:sp>
      <p:sp>
        <p:nvSpPr>
          <p:cNvPr id="37900" name="Freeform 17"/>
          <p:cNvSpPr>
            <a:spLocks/>
          </p:cNvSpPr>
          <p:nvPr/>
        </p:nvSpPr>
        <p:spPr bwMode="auto">
          <a:xfrm>
            <a:off x="4538664" y="3201989"/>
            <a:ext cx="1374775" cy="1146175"/>
          </a:xfrm>
          <a:custGeom>
            <a:avLst/>
            <a:gdLst>
              <a:gd name="T0" fmla="*/ 0 w 866"/>
              <a:gd name="T1" fmla="*/ 93663 h 722"/>
              <a:gd name="T2" fmla="*/ 198438 w 866"/>
              <a:gd name="T3" fmla="*/ 0 h 722"/>
              <a:gd name="T4" fmla="*/ 546100 w 866"/>
              <a:gd name="T5" fmla="*/ 0 h 722"/>
              <a:gd name="T6" fmla="*/ 808038 w 866"/>
              <a:gd name="T7" fmla="*/ 174625 h 722"/>
              <a:gd name="T8" fmla="*/ 836613 w 866"/>
              <a:gd name="T9" fmla="*/ 333375 h 722"/>
              <a:gd name="T10" fmla="*/ 968375 w 866"/>
              <a:gd name="T11" fmla="*/ 290513 h 722"/>
              <a:gd name="T12" fmla="*/ 1185863 w 866"/>
              <a:gd name="T13" fmla="*/ 333375 h 722"/>
              <a:gd name="T14" fmla="*/ 1374775 w 866"/>
              <a:gd name="T15" fmla="*/ 449263 h 722"/>
              <a:gd name="T16" fmla="*/ 1374775 w 866"/>
              <a:gd name="T17" fmla="*/ 1146175 h 722"/>
              <a:gd name="T18" fmla="*/ 1243013 w 866"/>
              <a:gd name="T19" fmla="*/ 855663 h 722"/>
              <a:gd name="T20" fmla="*/ 1084263 w 866"/>
              <a:gd name="T21" fmla="*/ 754063 h 722"/>
              <a:gd name="T22" fmla="*/ 866775 w 866"/>
              <a:gd name="T23" fmla="*/ 739775 h 722"/>
              <a:gd name="T24" fmla="*/ 836613 w 866"/>
              <a:gd name="T25" fmla="*/ 581025 h 722"/>
              <a:gd name="T26" fmla="*/ 531813 w 866"/>
              <a:gd name="T27" fmla="*/ 363538 h 722"/>
              <a:gd name="T28" fmla="*/ 184150 w 866"/>
              <a:gd name="T29" fmla="*/ 434975 h 722"/>
              <a:gd name="T30" fmla="*/ 0 w 866"/>
              <a:gd name="T31" fmla="*/ 668338 h 722"/>
              <a:gd name="T32" fmla="*/ 0 w 866"/>
              <a:gd name="T33" fmla="*/ 93663 h 7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6"/>
              <a:gd name="T52" fmla="*/ 0 h 722"/>
              <a:gd name="T53" fmla="*/ 866 w 866"/>
              <a:gd name="T54" fmla="*/ 722 h 7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6" h="722">
                <a:moveTo>
                  <a:pt x="0" y="59"/>
                </a:moveTo>
                <a:lnTo>
                  <a:pt x="125" y="0"/>
                </a:lnTo>
                <a:lnTo>
                  <a:pt x="344" y="0"/>
                </a:lnTo>
                <a:lnTo>
                  <a:pt x="509" y="110"/>
                </a:lnTo>
                <a:lnTo>
                  <a:pt x="527" y="210"/>
                </a:lnTo>
                <a:lnTo>
                  <a:pt x="610" y="183"/>
                </a:lnTo>
                <a:lnTo>
                  <a:pt x="747" y="210"/>
                </a:lnTo>
                <a:lnTo>
                  <a:pt x="866" y="283"/>
                </a:lnTo>
                <a:lnTo>
                  <a:pt x="866" y="722"/>
                </a:lnTo>
                <a:lnTo>
                  <a:pt x="783" y="539"/>
                </a:lnTo>
                <a:lnTo>
                  <a:pt x="683" y="475"/>
                </a:lnTo>
                <a:lnTo>
                  <a:pt x="546" y="466"/>
                </a:lnTo>
                <a:lnTo>
                  <a:pt x="527" y="366"/>
                </a:lnTo>
                <a:lnTo>
                  <a:pt x="335" y="229"/>
                </a:lnTo>
                <a:lnTo>
                  <a:pt x="116" y="274"/>
                </a:lnTo>
                <a:lnTo>
                  <a:pt x="0" y="421"/>
                </a:lnTo>
                <a:lnTo>
                  <a:pt x="0" y="59"/>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nl-NL"/>
          </a:p>
        </p:txBody>
      </p:sp>
      <p:sp>
        <p:nvSpPr>
          <p:cNvPr id="37901" name="Freeform 18"/>
          <p:cNvSpPr>
            <a:spLocks/>
          </p:cNvSpPr>
          <p:nvPr/>
        </p:nvSpPr>
        <p:spPr bwMode="auto">
          <a:xfrm>
            <a:off x="5907089" y="1876426"/>
            <a:ext cx="866775" cy="646113"/>
          </a:xfrm>
          <a:custGeom>
            <a:avLst/>
            <a:gdLst>
              <a:gd name="T0" fmla="*/ 0 w 546"/>
              <a:gd name="T1" fmla="*/ 0 h 407"/>
              <a:gd name="T2" fmla="*/ 774700 w 546"/>
              <a:gd name="T3" fmla="*/ 33338 h 407"/>
              <a:gd name="T4" fmla="*/ 836613 w 546"/>
              <a:gd name="T5" fmla="*/ 239713 h 407"/>
              <a:gd name="T6" fmla="*/ 866775 w 546"/>
              <a:gd name="T7" fmla="*/ 646113 h 407"/>
              <a:gd name="T8" fmla="*/ 836613 w 546"/>
              <a:gd name="T9" fmla="*/ 457200 h 407"/>
              <a:gd name="T10" fmla="*/ 531813 w 546"/>
              <a:gd name="T11" fmla="*/ 269875 h 407"/>
              <a:gd name="T12" fmla="*/ 184150 w 546"/>
              <a:gd name="T13" fmla="*/ 341313 h 407"/>
              <a:gd name="T14" fmla="*/ 0 w 546"/>
              <a:gd name="T15" fmla="*/ 574675 h 407"/>
              <a:gd name="T16" fmla="*/ 0 w 546"/>
              <a:gd name="T17" fmla="*/ 0 h 4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6"/>
              <a:gd name="T28" fmla="*/ 0 h 407"/>
              <a:gd name="T29" fmla="*/ 546 w 546"/>
              <a:gd name="T30" fmla="*/ 407 h 4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6" h="407">
                <a:moveTo>
                  <a:pt x="0" y="0"/>
                </a:moveTo>
                <a:lnTo>
                  <a:pt x="488" y="21"/>
                </a:lnTo>
                <a:lnTo>
                  <a:pt x="527" y="151"/>
                </a:lnTo>
                <a:lnTo>
                  <a:pt x="546" y="407"/>
                </a:lnTo>
                <a:lnTo>
                  <a:pt x="527" y="288"/>
                </a:lnTo>
                <a:lnTo>
                  <a:pt x="335" y="170"/>
                </a:lnTo>
                <a:lnTo>
                  <a:pt x="116" y="215"/>
                </a:lnTo>
                <a:lnTo>
                  <a:pt x="0" y="362"/>
                </a:lnTo>
                <a:lnTo>
                  <a:pt x="0" y="0"/>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nl-NL"/>
          </a:p>
        </p:txBody>
      </p:sp>
      <p:sp>
        <p:nvSpPr>
          <p:cNvPr id="37902" name="Freeform 19"/>
          <p:cNvSpPr>
            <a:spLocks/>
          </p:cNvSpPr>
          <p:nvPr/>
        </p:nvSpPr>
        <p:spPr bwMode="auto">
          <a:xfrm>
            <a:off x="4302125" y="1924051"/>
            <a:ext cx="579438" cy="3643313"/>
          </a:xfrm>
          <a:custGeom>
            <a:avLst/>
            <a:gdLst>
              <a:gd name="T0" fmla="*/ 20638 w 365"/>
              <a:gd name="T1" fmla="*/ 3175 h 2295"/>
              <a:gd name="T2" fmla="*/ 579438 w 365"/>
              <a:gd name="T3" fmla="*/ 0 h 2295"/>
              <a:gd name="T4" fmla="*/ 579438 w 365"/>
              <a:gd name="T5" fmla="*/ 3643313 h 2295"/>
              <a:gd name="T6" fmla="*/ 0 w 365"/>
              <a:gd name="T7" fmla="*/ 3643313 h 2295"/>
              <a:gd name="T8" fmla="*/ 20638 w 365"/>
              <a:gd name="T9" fmla="*/ 598488 h 2295"/>
              <a:gd name="T10" fmla="*/ 20638 w 365"/>
              <a:gd name="T11" fmla="*/ 3175 h 2295"/>
              <a:gd name="T12" fmla="*/ 0 60000 65536"/>
              <a:gd name="T13" fmla="*/ 0 60000 65536"/>
              <a:gd name="T14" fmla="*/ 0 60000 65536"/>
              <a:gd name="T15" fmla="*/ 0 60000 65536"/>
              <a:gd name="T16" fmla="*/ 0 60000 65536"/>
              <a:gd name="T17" fmla="*/ 0 60000 65536"/>
              <a:gd name="T18" fmla="*/ 0 w 365"/>
              <a:gd name="T19" fmla="*/ 0 h 2295"/>
              <a:gd name="T20" fmla="*/ 365 w 365"/>
              <a:gd name="T21" fmla="*/ 2295 h 2295"/>
            </a:gdLst>
            <a:ahLst/>
            <a:cxnLst>
              <a:cxn ang="T12">
                <a:pos x="T0" y="T1"/>
              </a:cxn>
              <a:cxn ang="T13">
                <a:pos x="T2" y="T3"/>
              </a:cxn>
              <a:cxn ang="T14">
                <a:pos x="T4" y="T5"/>
              </a:cxn>
              <a:cxn ang="T15">
                <a:pos x="T6" y="T7"/>
              </a:cxn>
              <a:cxn ang="T16">
                <a:pos x="T8" y="T9"/>
              </a:cxn>
              <a:cxn ang="T17">
                <a:pos x="T10" y="T11"/>
              </a:cxn>
            </a:cxnLst>
            <a:rect l="T18" t="T19" r="T20" b="T21"/>
            <a:pathLst>
              <a:path w="365" h="2295">
                <a:moveTo>
                  <a:pt x="13" y="2"/>
                </a:moveTo>
                <a:lnTo>
                  <a:pt x="365" y="0"/>
                </a:lnTo>
                <a:lnTo>
                  <a:pt x="365" y="2295"/>
                </a:lnTo>
                <a:lnTo>
                  <a:pt x="0" y="2295"/>
                </a:lnTo>
                <a:lnTo>
                  <a:pt x="13" y="377"/>
                </a:lnTo>
                <a:lnTo>
                  <a:pt x="13" y="2"/>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nl-NL"/>
          </a:p>
        </p:txBody>
      </p:sp>
      <p:sp>
        <p:nvSpPr>
          <p:cNvPr id="37903" name="Freeform 20"/>
          <p:cNvSpPr>
            <a:spLocks/>
          </p:cNvSpPr>
          <p:nvPr/>
        </p:nvSpPr>
        <p:spPr bwMode="auto">
          <a:xfrm>
            <a:off x="5013326" y="3579814"/>
            <a:ext cx="1160463" cy="1233487"/>
          </a:xfrm>
          <a:custGeom>
            <a:avLst/>
            <a:gdLst>
              <a:gd name="T0" fmla="*/ 449263 w 731"/>
              <a:gd name="T1" fmla="*/ 0 h 777"/>
              <a:gd name="T2" fmla="*/ 565150 w 731"/>
              <a:gd name="T3" fmla="*/ 115887 h 777"/>
              <a:gd name="T4" fmla="*/ 579438 w 731"/>
              <a:gd name="T5" fmla="*/ 361950 h 777"/>
              <a:gd name="T6" fmla="*/ 957263 w 731"/>
              <a:gd name="T7" fmla="*/ 361950 h 777"/>
              <a:gd name="T8" fmla="*/ 1131888 w 731"/>
              <a:gd name="T9" fmla="*/ 609600 h 777"/>
              <a:gd name="T10" fmla="*/ 1160463 w 731"/>
              <a:gd name="T11" fmla="*/ 942975 h 777"/>
              <a:gd name="T12" fmla="*/ 1030288 w 731"/>
              <a:gd name="T13" fmla="*/ 1233487 h 777"/>
              <a:gd name="T14" fmla="*/ 463550 w 731"/>
              <a:gd name="T15" fmla="*/ 1219200 h 777"/>
              <a:gd name="T16" fmla="*/ 798513 w 731"/>
              <a:gd name="T17" fmla="*/ 1103312 h 777"/>
              <a:gd name="T18" fmla="*/ 900113 w 731"/>
              <a:gd name="T19" fmla="*/ 798512 h 777"/>
              <a:gd name="T20" fmla="*/ 739775 w 731"/>
              <a:gd name="T21" fmla="*/ 493712 h 777"/>
              <a:gd name="T22" fmla="*/ 406400 w 731"/>
              <a:gd name="T23" fmla="*/ 361950 h 777"/>
              <a:gd name="T24" fmla="*/ 333375 w 731"/>
              <a:gd name="T25" fmla="*/ 173037 h 777"/>
              <a:gd name="T26" fmla="*/ 0 w 731"/>
              <a:gd name="T27" fmla="*/ 0 h 777"/>
              <a:gd name="T28" fmla="*/ 449263 w 731"/>
              <a:gd name="T29" fmla="*/ 0 h 7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1"/>
              <a:gd name="T46" fmla="*/ 0 h 777"/>
              <a:gd name="T47" fmla="*/ 731 w 731"/>
              <a:gd name="T48" fmla="*/ 777 h 7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1" h="777">
                <a:moveTo>
                  <a:pt x="283" y="0"/>
                </a:moveTo>
                <a:lnTo>
                  <a:pt x="356" y="73"/>
                </a:lnTo>
                <a:lnTo>
                  <a:pt x="365" y="228"/>
                </a:lnTo>
                <a:lnTo>
                  <a:pt x="603" y="228"/>
                </a:lnTo>
                <a:lnTo>
                  <a:pt x="713" y="384"/>
                </a:lnTo>
                <a:lnTo>
                  <a:pt x="731" y="594"/>
                </a:lnTo>
                <a:lnTo>
                  <a:pt x="649" y="777"/>
                </a:lnTo>
                <a:lnTo>
                  <a:pt x="292" y="768"/>
                </a:lnTo>
                <a:lnTo>
                  <a:pt x="503" y="695"/>
                </a:lnTo>
                <a:lnTo>
                  <a:pt x="567" y="503"/>
                </a:lnTo>
                <a:lnTo>
                  <a:pt x="466" y="311"/>
                </a:lnTo>
                <a:lnTo>
                  <a:pt x="256" y="228"/>
                </a:lnTo>
                <a:lnTo>
                  <a:pt x="210" y="109"/>
                </a:lnTo>
                <a:lnTo>
                  <a:pt x="0" y="0"/>
                </a:lnTo>
                <a:lnTo>
                  <a:pt x="283" y="0"/>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nl-NL"/>
          </a:p>
        </p:txBody>
      </p:sp>
      <p:sp>
        <p:nvSpPr>
          <p:cNvPr id="37904" name="Freeform 21"/>
          <p:cNvSpPr>
            <a:spLocks/>
          </p:cNvSpPr>
          <p:nvPr/>
        </p:nvSpPr>
        <p:spPr bwMode="auto">
          <a:xfrm>
            <a:off x="6313489" y="2144714"/>
            <a:ext cx="687387" cy="871537"/>
          </a:xfrm>
          <a:custGeom>
            <a:avLst/>
            <a:gdLst>
              <a:gd name="T0" fmla="*/ 173037 w 433"/>
              <a:gd name="T1" fmla="*/ 0 h 549"/>
              <a:gd name="T2" fmla="*/ 550862 w 433"/>
              <a:gd name="T3" fmla="*/ 0 h 549"/>
              <a:gd name="T4" fmla="*/ 687387 w 433"/>
              <a:gd name="T5" fmla="*/ 244475 h 549"/>
              <a:gd name="T6" fmla="*/ 658812 w 433"/>
              <a:gd name="T7" fmla="*/ 563562 h 549"/>
              <a:gd name="T8" fmla="*/ 623887 w 433"/>
              <a:gd name="T9" fmla="*/ 871537 h 549"/>
              <a:gd name="T10" fmla="*/ 57150 w 433"/>
              <a:gd name="T11" fmla="*/ 857250 h 549"/>
              <a:gd name="T12" fmla="*/ 368300 w 433"/>
              <a:gd name="T13" fmla="*/ 723900 h 549"/>
              <a:gd name="T14" fmla="*/ 493712 w 433"/>
              <a:gd name="T15" fmla="*/ 436562 h 549"/>
              <a:gd name="T16" fmla="*/ 333375 w 433"/>
              <a:gd name="T17" fmla="*/ 131762 h 549"/>
              <a:gd name="T18" fmla="*/ 0 w 433"/>
              <a:gd name="T19" fmla="*/ 0 h 549"/>
              <a:gd name="T20" fmla="*/ 173037 w 433"/>
              <a:gd name="T21" fmla="*/ 0 h 5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3"/>
              <a:gd name="T34" fmla="*/ 0 h 549"/>
              <a:gd name="T35" fmla="*/ 433 w 433"/>
              <a:gd name="T36" fmla="*/ 549 h 5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3" h="549">
                <a:moveTo>
                  <a:pt x="109" y="0"/>
                </a:moveTo>
                <a:lnTo>
                  <a:pt x="347" y="0"/>
                </a:lnTo>
                <a:lnTo>
                  <a:pt x="433" y="154"/>
                </a:lnTo>
                <a:lnTo>
                  <a:pt x="415" y="355"/>
                </a:lnTo>
                <a:lnTo>
                  <a:pt x="393" y="549"/>
                </a:lnTo>
                <a:lnTo>
                  <a:pt x="36" y="540"/>
                </a:lnTo>
                <a:lnTo>
                  <a:pt x="232" y="456"/>
                </a:lnTo>
                <a:lnTo>
                  <a:pt x="311" y="275"/>
                </a:lnTo>
                <a:lnTo>
                  <a:pt x="210" y="83"/>
                </a:lnTo>
                <a:lnTo>
                  <a:pt x="0" y="0"/>
                </a:lnTo>
                <a:lnTo>
                  <a:pt x="109" y="0"/>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nl-NL"/>
          </a:p>
        </p:txBody>
      </p:sp>
      <p:sp>
        <p:nvSpPr>
          <p:cNvPr id="37905" name="Freeform 22"/>
          <p:cNvSpPr>
            <a:spLocks/>
          </p:cNvSpPr>
          <p:nvPr/>
        </p:nvSpPr>
        <p:spPr bwMode="auto">
          <a:xfrm>
            <a:off x="4251325" y="1854201"/>
            <a:ext cx="2763838" cy="627063"/>
          </a:xfrm>
          <a:custGeom>
            <a:avLst/>
            <a:gdLst>
              <a:gd name="T0" fmla="*/ 0 w 1741"/>
              <a:gd name="T1" fmla="*/ 0 h 395"/>
              <a:gd name="T2" fmla="*/ 2700338 w 1741"/>
              <a:gd name="T3" fmla="*/ 28575 h 395"/>
              <a:gd name="T4" fmla="*/ 2763838 w 1741"/>
              <a:gd name="T5" fmla="*/ 627063 h 395"/>
              <a:gd name="T6" fmla="*/ 44450 w 1741"/>
              <a:gd name="T7" fmla="*/ 595313 h 395"/>
              <a:gd name="T8" fmla="*/ 0 w 1741"/>
              <a:gd name="T9" fmla="*/ 0 h 395"/>
              <a:gd name="T10" fmla="*/ 0 60000 65536"/>
              <a:gd name="T11" fmla="*/ 0 60000 65536"/>
              <a:gd name="T12" fmla="*/ 0 60000 65536"/>
              <a:gd name="T13" fmla="*/ 0 60000 65536"/>
              <a:gd name="T14" fmla="*/ 0 60000 65536"/>
              <a:gd name="T15" fmla="*/ 0 w 1741"/>
              <a:gd name="T16" fmla="*/ 0 h 395"/>
              <a:gd name="T17" fmla="*/ 1741 w 1741"/>
              <a:gd name="T18" fmla="*/ 395 h 395"/>
            </a:gdLst>
            <a:ahLst/>
            <a:cxnLst>
              <a:cxn ang="T10">
                <a:pos x="T0" y="T1"/>
              </a:cxn>
              <a:cxn ang="T11">
                <a:pos x="T2" y="T3"/>
              </a:cxn>
              <a:cxn ang="T12">
                <a:pos x="T4" y="T5"/>
              </a:cxn>
              <a:cxn ang="T13">
                <a:pos x="T6" y="T7"/>
              </a:cxn>
              <a:cxn ang="T14">
                <a:pos x="T8" y="T9"/>
              </a:cxn>
            </a:cxnLst>
            <a:rect l="T15" t="T16" r="T17" b="T18"/>
            <a:pathLst>
              <a:path w="1741" h="395">
                <a:moveTo>
                  <a:pt x="0" y="0"/>
                </a:moveTo>
                <a:lnTo>
                  <a:pt x="1701" y="18"/>
                </a:lnTo>
                <a:lnTo>
                  <a:pt x="1741" y="395"/>
                </a:lnTo>
                <a:lnTo>
                  <a:pt x="28" y="375"/>
                </a:lnTo>
                <a:lnTo>
                  <a:pt x="0" y="0"/>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nl-NL"/>
          </a:p>
        </p:txBody>
      </p:sp>
      <p:sp>
        <p:nvSpPr>
          <p:cNvPr id="37906" name="Freeform 23"/>
          <p:cNvSpPr>
            <a:spLocks/>
          </p:cNvSpPr>
          <p:nvPr/>
        </p:nvSpPr>
        <p:spPr bwMode="auto">
          <a:xfrm>
            <a:off x="5897563" y="2532063"/>
            <a:ext cx="857250" cy="728662"/>
          </a:xfrm>
          <a:custGeom>
            <a:avLst/>
            <a:gdLst>
              <a:gd name="T0" fmla="*/ 290513 w 540"/>
              <a:gd name="T1" fmla="*/ 728662 h 459"/>
              <a:gd name="T2" fmla="*/ 15875 w 540"/>
              <a:gd name="T3" fmla="*/ 539750 h 459"/>
              <a:gd name="T4" fmla="*/ 0 w 540"/>
              <a:gd name="T5" fmla="*/ 74612 h 459"/>
              <a:gd name="T6" fmla="*/ 87313 w 540"/>
              <a:gd name="T7" fmla="*/ 322262 h 459"/>
              <a:gd name="T8" fmla="*/ 392113 w 540"/>
              <a:gd name="T9" fmla="*/ 466725 h 459"/>
              <a:gd name="T10" fmla="*/ 711200 w 540"/>
              <a:gd name="T11" fmla="*/ 423862 h 459"/>
              <a:gd name="T12" fmla="*/ 838200 w 540"/>
              <a:gd name="T13" fmla="*/ 0 h 459"/>
              <a:gd name="T14" fmla="*/ 857250 w 540"/>
              <a:gd name="T15" fmla="*/ 554037 h 459"/>
              <a:gd name="T16" fmla="*/ 654050 w 540"/>
              <a:gd name="T17" fmla="*/ 728662 h 459"/>
              <a:gd name="T18" fmla="*/ 290513 w 540"/>
              <a:gd name="T19" fmla="*/ 728662 h 4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0"/>
              <a:gd name="T31" fmla="*/ 0 h 459"/>
              <a:gd name="T32" fmla="*/ 540 w 540"/>
              <a:gd name="T33" fmla="*/ 459 h 4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0" h="459">
                <a:moveTo>
                  <a:pt x="183" y="459"/>
                </a:moveTo>
                <a:lnTo>
                  <a:pt x="10" y="340"/>
                </a:lnTo>
                <a:lnTo>
                  <a:pt x="0" y="47"/>
                </a:lnTo>
                <a:lnTo>
                  <a:pt x="55" y="203"/>
                </a:lnTo>
                <a:lnTo>
                  <a:pt x="247" y="294"/>
                </a:lnTo>
                <a:lnTo>
                  <a:pt x="448" y="267"/>
                </a:lnTo>
                <a:lnTo>
                  <a:pt x="528" y="0"/>
                </a:lnTo>
                <a:lnTo>
                  <a:pt x="540" y="349"/>
                </a:lnTo>
                <a:lnTo>
                  <a:pt x="412" y="459"/>
                </a:lnTo>
                <a:lnTo>
                  <a:pt x="183" y="459"/>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nl-NL"/>
          </a:p>
        </p:txBody>
      </p:sp>
      <p:sp>
        <p:nvSpPr>
          <p:cNvPr id="37907" name="Freeform 24"/>
          <p:cNvSpPr>
            <a:spLocks/>
          </p:cNvSpPr>
          <p:nvPr/>
        </p:nvSpPr>
        <p:spPr bwMode="auto">
          <a:xfrm>
            <a:off x="5043488" y="4375151"/>
            <a:ext cx="857250" cy="728663"/>
          </a:xfrm>
          <a:custGeom>
            <a:avLst/>
            <a:gdLst>
              <a:gd name="T0" fmla="*/ 290513 w 540"/>
              <a:gd name="T1" fmla="*/ 728663 h 459"/>
              <a:gd name="T2" fmla="*/ 15875 w 540"/>
              <a:gd name="T3" fmla="*/ 539750 h 459"/>
              <a:gd name="T4" fmla="*/ 0 w 540"/>
              <a:gd name="T5" fmla="*/ 74613 h 459"/>
              <a:gd name="T6" fmla="*/ 128588 w 540"/>
              <a:gd name="T7" fmla="*/ 322263 h 459"/>
              <a:gd name="T8" fmla="*/ 419100 w 540"/>
              <a:gd name="T9" fmla="*/ 452438 h 459"/>
              <a:gd name="T10" fmla="*/ 636588 w 540"/>
              <a:gd name="T11" fmla="*/ 393700 h 459"/>
              <a:gd name="T12" fmla="*/ 796925 w 540"/>
              <a:gd name="T13" fmla="*/ 220663 h 459"/>
              <a:gd name="T14" fmla="*/ 838200 w 540"/>
              <a:gd name="T15" fmla="*/ 0 h 459"/>
              <a:gd name="T16" fmla="*/ 857250 w 540"/>
              <a:gd name="T17" fmla="*/ 554038 h 459"/>
              <a:gd name="T18" fmla="*/ 654050 w 540"/>
              <a:gd name="T19" fmla="*/ 728663 h 459"/>
              <a:gd name="T20" fmla="*/ 290513 w 540"/>
              <a:gd name="T21" fmla="*/ 728663 h 4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0"/>
              <a:gd name="T34" fmla="*/ 0 h 459"/>
              <a:gd name="T35" fmla="*/ 540 w 540"/>
              <a:gd name="T36" fmla="*/ 459 h 4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0" h="459">
                <a:moveTo>
                  <a:pt x="183" y="459"/>
                </a:moveTo>
                <a:lnTo>
                  <a:pt x="10" y="340"/>
                </a:lnTo>
                <a:lnTo>
                  <a:pt x="0" y="47"/>
                </a:lnTo>
                <a:lnTo>
                  <a:pt x="81" y="203"/>
                </a:lnTo>
                <a:lnTo>
                  <a:pt x="264" y="285"/>
                </a:lnTo>
                <a:lnTo>
                  <a:pt x="401" y="248"/>
                </a:lnTo>
                <a:lnTo>
                  <a:pt x="502" y="139"/>
                </a:lnTo>
                <a:lnTo>
                  <a:pt x="528" y="0"/>
                </a:lnTo>
                <a:lnTo>
                  <a:pt x="540" y="349"/>
                </a:lnTo>
                <a:lnTo>
                  <a:pt x="412" y="459"/>
                </a:lnTo>
                <a:lnTo>
                  <a:pt x="183" y="459"/>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nl-NL"/>
          </a:p>
        </p:txBody>
      </p:sp>
      <p:sp>
        <p:nvSpPr>
          <p:cNvPr id="37908" name="Freeform 25"/>
          <p:cNvSpPr>
            <a:spLocks/>
          </p:cNvSpPr>
          <p:nvPr/>
        </p:nvSpPr>
        <p:spPr bwMode="auto">
          <a:xfrm>
            <a:off x="4538664" y="4089400"/>
            <a:ext cx="517525" cy="679450"/>
          </a:xfrm>
          <a:custGeom>
            <a:avLst/>
            <a:gdLst>
              <a:gd name="T0" fmla="*/ 290513 w 326"/>
              <a:gd name="T1" fmla="*/ 654050 h 428"/>
              <a:gd name="T2" fmla="*/ 15875 w 326"/>
              <a:gd name="T3" fmla="*/ 465138 h 428"/>
              <a:gd name="T4" fmla="*/ 0 w 326"/>
              <a:gd name="T5" fmla="*/ 0 h 428"/>
              <a:gd name="T6" fmla="*/ 87313 w 326"/>
              <a:gd name="T7" fmla="*/ 247650 h 428"/>
              <a:gd name="T8" fmla="*/ 430213 w 326"/>
              <a:gd name="T9" fmla="*/ 374650 h 428"/>
              <a:gd name="T10" fmla="*/ 503238 w 326"/>
              <a:gd name="T11" fmla="*/ 360363 h 428"/>
              <a:gd name="T12" fmla="*/ 517525 w 326"/>
              <a:gd name="T13" fmla="*/ 679450 h 428"/>
              <a:gd name="T14" fmla="*/ 290513 w 326"/>
              <a:gd name="T15" fmla="*/ 654050 h 428"/>
              <a:gd name="T16" fmla="*/ 0 60000 65536"/>
              <a:gd name="T17" fmla="*/ 0 60000 65536"/>
              <a:gd name="T18" fmla="*/ 0 60000 65536"/>
              <a:gd name="T19" fmla="*/ 0 60000 65536"/>
              <a:gd name="T20" fmla="*/ 0 60000 65536"/>
              <a:gd name="T21" fmla="*/ 0 60000 65536"/>
              <a:gd name="T22" fmla="*/ 0 60000 65536"/>
              <a:gd name="T23" fmla="*/ 0 60000 65536"/>
              <a:gd name="T24" fmla="*/ 0 w 326"/>
              <a:gd name="T25" fmla="*/ 0 h 428"/>
              <a:gd name="T26" fmla="*/ 326 w 326"/>
              <a:gd name="T27" fmla="*/ 428 h 4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6" h="428">
                <a:moveTo>
                  <a:pt x="183" y="412"/>
                </a:moveTo>
                <a:lnTo>
                  <a:pt x="10" y="293"/>
                </a:lnTo>
                <a:lnTo>
                  <a:pt x="0" y="0"/>
                </a:lnTo>
                <a:lnTo>
                  <a:pt x="55" y="156"/>
                </a:lnTo>
                <a:lnTo>
                  <a:pt x="271" y="236"/>
                </a:lnTo>
                <a:lnTo>
                  <a:pt x="317" y="227"/>
                </a:lnTo>
                <a:lnTo>
                  <a:pt x="326" y="428"/>
                </a:lnTo>
                <a:lnTo>
                  <a:pt x="183" y="412"/>
                </a:ln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nl-NL"/>
          </a:p>
        </p:txBody>
      </p:sp>
      <p:pic>
        <p:nvPicPr>
          <p:cNvPr id="45086" name="Picture 30"/>
          <p:cNvPicPr>
            <a:picLocks noChangeAspect="1" noChangeArrowheads="1"/>
          </p:cNvPicPr>
          <p:nvPr/>
        </p:nvPicPr>
        <p:blipFill>
          <a:blip r:embed="rId3" cstate="email">
            <a:extLst>
              <a:ext uri="{28A0092B-C50C-407E-A947-70E740481C1C}">
                <a14:useLocalDpi xmlns:a14="http://schemas.microsoft.com/office/drawing/2010/main" val="0"/>
              </a:ext>
            </a:extLst>
          </a:blip>
          <a:srcRect l="15944" t="19423" r="67276" b="61801"/>
          <a:stretch>
            <a:fillRect/>
          </a:stretch>
        </p:blipFill>
        <p:spPr bwMode="auto">
          <a:xfrm>
            <a:off x="7931944" y="3385688"/>
            <a:ext cx="10795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8" name="Picture 32"/>
          <p:cNvPicPr>
            <a:picLocks noChangeAspect="1" noChangeArrowheads="1"/>
          </p:cNvPicPr>
          <p:nvPr/>
        </p:nvPicPr>
        <p:blipFill>
          <a:blip r:embed="rId4" cstate="email">
            <a:extLst>
              <a:ext uri="{28A0092B-C50C-407E-A947-70E740481C1C}">
                <a14:useLocalDpi xmlns:a14="http://schemas.microsoft.com/office/drawing/2010/main" val="0"/>
              </a:ext>
            </a:extLst>
          </a:blip>
          <a:srcRect l="15944" t="39632" r="66739" b="35834"/>
          <a:stretch>
            <a:fillRect/>
          </a:stretch>
        </p:blipFill>
        <p:spPr bwMode="auto">
          <a:xfrm>
            <a:off x="1847851" y="2924176"/>
            <a:ext cx="9493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0" name="Picture 34"/>
          <p:cNvPicPr>
            <a:picLocks noChangeAspect="1" noChangeArrowheads="1"/>
          </p:cNvPicPr>
          <p:nvPr/>
        </p:nvPicPr>
        <p:blipFill>
          <a:blip r:embed="rId5" cstate="email">
            <a:extLst>
              <a:ext uri="{28A0092B-C50C-407E-A947-70E740481C1C}">
                <a14:useLocalDpi xmlns:a14="http://schemas.microsoft.com/office/drawing/2010/main" val="0"/>
              </a:ext>
            </a:extLst>
          </a:blip>
          <a:srcRect l="18492" t="65865" r="68181" b="17212"/>
          <a:stretch>
            <a:fillRect/>
          </a:stretch>
        </p:blipFill>
        <p:spPr bwMode="auto">
          <a:xfrm>
            <a:off x="8068471" y="1889125"/>
            <a:ext cx="7191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93" name="Line 37"/>
          <p:cNvSpPr>
            <a:spLocks noChangeShapeType="1"/>
          </p:cNvSpPr>
          <p:nvPr/>
        </p:nvSpPr>
        <p:spPr bwMode="auto">
          <a:xfrm flipH="1" flipV="1">
            <a:off x="6661940" y="2236789"/>
            <a:ext cx="1241428" cy="349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45094" name="Line 38"/>
          <p:cNvSpPr>
            <a:spLocks noChangeShapeType="1"/>
          </p:cNvSpPr>
          <p:nvPr/>
        </p:nvSpPr>
        <p:spPr bwMode="auto">
          <a:xfrm flipV="1">
            <a:off x="2711450" y="2997200"/>
            <a:ext cx="1728788"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45095" name="Line 39"/>
          <p:cNvSpPr>
            <a:spLocks noChangeShapeType="1"/>
          </p:cNvSpPr>
          <p:nvPr/>
        </p:nvSpPr>
        <p:spPr bwMode="auto">
          <a:xfrm flipH="1" flipV="1">
            <a:off x="6672262" y="3573463"/>
            <a:ext cx="1241427" cy="368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Tree>
    <p:extLst>
      <p:ext uri="{BB962C8B-B14F-4D97-AF65-F5344CB8AC3E}">
        <p14:creationId xmlns:p14="http://schemas.microsoft.com/office/powerpoint/2010/main" val="485005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5086"/>
                                        </p:tgtEl>
                                        <p:attrNameLst>
                                          <p:attrName>style.visibility</p:attrName>
                                        </p:attrNameLst>
                                      </p:cBhvr>
                                      <p:to>
                                        <p:strVal val="visible"/>
                                      </p:to>
                                    </p:set>
                                    <p:animEffect transition="in" filter="dissolve">
                                      <p:cBhvr>
                                        <p:cTn id="7" dur="500"/>
                                        <p:tgtEl>
                                          <p:spTgt spid="45086"/>
                                        </p:tgtEl>
                                      </p:cBhvr>
                                    </p:animEffect>
                                  </p:childTnLst>
                                </p:cTn>
                              </p:par>
                              <p:par>
                                <p:cTn id="8" presetID="9" presetClass="entr" presetSubtype="0" fill="hold" nodeType="withEffect">
                                  <p:stCondLst>
                                    <p:cond delay="0"/>
                                  </p:stCondLst>
                                  <p:childTnLst>
                                    <p:set>
                                      <p:cBhvr>
                                        <p:cTn id="9" dur="1" fill="hold">
                                          <p:stCondLst>
                                            <p:cond delay="0"/>
                                          </p:stCondLst>
                                        </p:cTn>
                                        <p:tgtEl>
                                          <p:spTgt spid="45095"/>
                                        </p:tgtEl>
                                        <p:attrNameLst>
                                          <p:attrName>style.visibility</p:attrName>
                                        </p:attrNameLst>
                                      </p:cBhvr>
                                      <p:to>
                                        <p:strVal val="visible"/>
                                      </p:to>
                                    </p:set>
                                    <p:animEffect transition="in" filter="dissolve">
                                      <p:cBhvr>
                                        <p:cTn id="10" dur="500"/>
                                        <p:tgtEl>
                                          <p:spTgt spid="450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5088"/>
                                        </p:tgtEl>
                                        <p:attrNameLst>
                                          <p:attrName>style.visibility</p:attrName>
                                        </p:attrNameLst>
                                      </p:cBhvr>
                                      <p:to>
                                        <p:strVal val="visible"/>
                                      </p:to>
                                    </p:set>
                                    <p:animEffect transition="in" filter="dissolve">
                                      <p:cBhvr>
                                        <p:cTn id="15" dur="500"/>
                                        <p:tgtEl>
                                          <p:spTgt spid="45088"/>
                                        </p:tgtEl>
                                      </p:cBhvr>
                                    </p:animEffect>
                                  </p:childTnLst>
                                </p:cTn>
                              </p:par>
                              <p:par>
                                <p:cTn id="16" presetID="9" presetClass="entr" presetSubtype="0" fill="hold" nodeType="withEffect">
                                  <p:stCondLst>
                                    <p:cond delay="0"/>
                                  </p:stCondLst>
                                  <p:childTnLst>
                                    <p:set>
                                      <p:cBhvr>
                                        <p:cTn id="17" dur="1" fill="hold">
                                          <p:stCondLst>
                                            <p:cond delay="0"/>
                                          </p:stCondLst>
                                        </p:cTn>
                                        <p:tgtEl>
                                          <p:spTgt spid="45094"/>
                                        </p:tgtEl>
                                        <p:attrNameLst>
                                          <p:attrName>style.visibility</p:attrName>
                                        </p:attrNameLst>
                                      </p:cBhvr>
                                      <p:to>
                                        <p:strVal val="visible"/>
                                      </p:to>
                                    </p:set>
                                    <p:animEffect transition="in" filter="dissolve">
                                      <p:cBhvr>
                                        <p:cTn id="18" dur="500"/>
                                        <p:tgtEl>
                                          <p:spTgt spid="4509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45090"/>
                                        </p:tgtEl>
                                        <p:attrNameLst>
                                          <p:attrName>style.visibility</p:attrName>
                                        </p:attrNameLst>
                                      </p:cBhvr>
                                      <p:to>
                                        <p:strVal val="visible"/>
                                      </p:to>
                                    </p:set>
                                    <p:animEffect transition="in" filter="dissolve">
                                      <p:cBhvr>
                                        <p:cTn id="23" dur="500"/>
                                        <p:tgtEl>
                                          <p:spTgt spid="45090"/>
                                        </p:tgtEl>
                                      </p:cBhvr>
                                    </p:animEffect>
                                  </p:childTnLst>
                                </p:cTn>
                              </p:par>
                              <p:par>
                                <p:cTn id="24" presetID="9" presetClass="entr" presetSubtype="0" fill="hold" nodeType="withEffect">
                                  <p:stCondLst>
                                    <p:cond delay="0"/>
                                  </p:stCondLst>
                                  <p:childTnLst>
                                    <p:set>
                                      <p:cBhvr>
                                        <p:cTn id="25" dur="1" fill="hold">
                                          <p:stCondLst>
                                            <p:cond delay="0"/>
                                          </p:stCondLst>
                                        </p:cTn>
                                        <p:tgtEl>
                                          <p:spTgt spid="45093"/>
                                        </p:tgtEl>
                                        <p:attrNameLst>
                                          <p:attrName>style.visibility</p:attrName>
                                        </p:attrNameLst>
                                      </p:cBhvr>
                                      <p:to>
                                        <p:strVal val="visible"/>
                                      </p:to>
                                    </p:set>
                                    <p:animEffect transition="in" filter="dissolve">
                                      <p:cBhvr>
                                        <p:cTn id="26" dur="500"/>
                                        <p:tgtEl>
                                          <p:spTgt spid="45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Yuverta">
  <a:themeElements>
    <a:clrScheme name="Groengeel">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1B007C67F9A847839FCBD3555DADE1" ma:contentTypeVersion="9" ma:contentTypeDescription="Een nieuw document maken." ma:contentTypeScope="" ma:versionID="ceb57755739f9f81f7b820da1e9262a9">
  <xsd:schema xmlns:xsd="http://www.w3.org/2001/XMLSchema" xmlns:xs="http://www.w3.org/2001/XMLSchema" xmlns:p="http://schemas.microsoft.com/office/2006/metadata/properties" xmlns:ns2="5a7baa64-63c8-4e50-b88d-0a2b46a4dc7e" xmlns:ns3="90dad8e8-e9f4-4bab-8d98-c1dd60a18116" targetNamespace="http://schemas.microsoft.com/office/2006/metadata/properties" ma:root="true" ma:fieldsID="c49dcee3bd6e042d7ba98a455fbdf022" ns2:_="" ns3:_="">
    <xsd:import namespace="5a7baa64-63c8-4e50-b88d-0a2b46a4dc7e"/>
    <xsd:import namespace="90dad8e8-e9f4-4bab-8d98-c1dd60a181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7baa64-63c8-4e50-b88d-0a2b46a4dc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dad8e8-e9f4-4bab-8d98-c1dd60a18116"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88AEC7-45B5-432D-86CF-1F218771C227}"/>
</file>

<file path=customXml/itemProps2.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3.xml><?xml version="1.0" encoding="utf-8"?>
<ds:datastoreItem xmlns:ds="http://schemas.openxmlformats.org/officeDocument/2006/customXml" ds:itemID="{913B809E-9840-4F61-A777-0ECC9F692F13}">
  <ds:schemaRefs>
    <ds:schemaRef ds:uri="http://schemas.microsoft.com/office/infopath/2007/PartnerControls"/>
    <ds:schemaRef ds:uri="http://purl.org/dc/elements/1.1/"/>
    <ds:schemaRef ds:uri="http://schemas.microsoft.com/office/2006/metadata/properties"/>
    <ds:schemaRef ds:uri="47560ce6-3b9e-4e47-9c97-e31c05f9156c"/>
    <ds:schemaRef ds:uri="http://schemas.microsoft.com/office/2006/documentManagement/types"/>
    <ds:schemaRef ds:uri="http://schemas.openxmlformats.org/package/2006/metadata/core-properties"/>
    <ds:schemaRef ds:uri="http://purl.org/dc/dcmitype/"/>
    <ds:schemaRef ds:uri="c333fc99-31a6-4e77-a4d9-001f6fd1fabc"/>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Yuverta</Template>
  <TotalTime>3591</TotalTime>
  <Words>802</Words>
  <Application>Microsoft Office PowerPoint</Application>
  <PresentationFormat>Breedbeeld</PresentationFormat>
  <Paragraphs>123</Paragraphs>
  <Slides>22</Slides>
  <Notes>22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22</vt:i4>
      </vt:variant>
    </vt:vector>
  </HeadingPairs>
  <TitlesOfParts>
    <vt:vector size="29" baseType="lpstr">
      <vt:lpstr>Arial</vt:lpstr>
      <vt:lpstr>Arial Black</vt:lpstr>
      <vt:lpstr>Calibri</vt:lpstr>
      <vt:lpstr>Impact</vt:lpstr>
      <vt:lpstr>Times New Roman</vt:lpstr>
      <vt:lpstr>Trebuchet MS</vt:lpstr>
      <vt:lpstr>Yuverta</vt:lpstr>
      <vt:lpstr>Beplantingsplan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Maurice van Bijnen</dc:creator>
  <dc:description>Template by HQ Solutions</dc:description>
  <cp:lastModifiedBy>Maurice van Bijnen</cp:lastModifiedBy>
  <cp:revision>38</cp:revision>
  <dcterms:created xsi:type="dcterms:W3CDTF">2021-03-01T11:59:21Z</dcterms:created>
  <dcterms:modified xsi:type="dcterms:W3CDTF">2021-12-21T13:29:31Z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0x0101001F1B007C67F9A847839FCBD3555DADE1</vt:lpwstr>
  </property>
</Properties>
</file>